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56" r:id="rId5"/>
    <p:sldId id="257" r:id="rId6"/>
    <p:sldId id="261" r:id="rId7"/>
    <p:sldId id="263" r:id="rId8"/>
    <p:sldId id="265" r:id="rId9"/>
    <p:sldId id="267" r:id="rId10"/>
    <p:sldId id="269" r:id="rId11"/>
    <p:sldId id="271" r:id="rId12"/>
    <p:sldId id="260" r:id="rId13"/>
    <p:sldId id="262" r:id="rId14"/>
    <p:sldId id="264" r:id="rId15"/>
    <p:sldId id="266" r:id="rId16"/>
    <p:sldId id="268" r:id="rId17"/>
    <p:sldId id="270" r:id="rId18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522447-6F48-A56E-77C4-DC4A3BF66312}" name="Victoria Burton" initials="VB" userId="S::v.burton@nhm.ac.uk::8d433e91-4f94-4a72-9b6d-4acffa69805e" providerId="AD"/>
  <p188:author id="{F02D4FA0-1B63-1F66-A049-C0E64C246E4B}" name="Holly Temple" initials="HT" userId="S::hollytemple_rhs.org.uk#ext#@nhm.ac.uk::5b5f6386-3222-459c-bd6f-701a5a7b6f18" providerId="AD"/>
  <p188:author id="{34B494A7-37BD-DEAB-0C47-B4F4344F39A7}" name="Thomas Lawrence" initials="TL" userId="S::thomas.lawrence@nhm.ac.uk::16e6507e-e926-48d1-82f8-5571f26025bd" providerId="AD"/>
  <p188:author id="{63500DC7-FC8D-0206-3E07-1CEA0F67B29F}" name="Victor Heng" initials="VH" userId="S::v.heng@nhm.ac.uk::fc4ad821-ae55-430e-b30a-62deb02494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E55D0F-B516-62D9-8D3F-E294F52F4112}" v="1" dt="2026-05-27T10:29:02.016"/>
    <p1510:client id="{87A89314-D733-884B-030B-F380CB8DB20E}" v="2" dt="2026-05-27T09:07:07.096"/>
    <p1510:client id="{B78E604B-0AA9-66AE-0935-5F8E4C7043C2}" v="2" dt="2026-05-27T10:06:44.109"/>
    <p1510:client id="{C26AB485-F39F-E683-6CFE-C8906988A230}" v="4" dt="2026-05-26T15:12:31.976"/>
    <p1510:client id="{DC2AA170-ABD3-4F65-874C-27727758A168}" v="254" dt="2026-05-27T13:04:09.5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2452" autoAdjust="0"/>
  </p:normalViewPr>
  <p:slideViewPr>
    <p:cSldViewPr snapToGrid="0">
      <p:cViewPr varScale="1">
        <p:scale>
          <a:sx n="133" d="100"/>
          <a:sy n="133" d="100"/>
        </p:scale>
        <p:origin x="21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 Heng" userId="fc4ad821-ae55-430e-b30a-62deb0249487" providerId="ADAL" clId="{51F35D19-4E04-4BD8-92BE-F0E8BAC4ED63}"/>
    <pc:docChg chg="undo custSel addSld modSld modMainMaster">
      <pc:chgData name="Victor Heng" userId="fc4ad821-ae55-430e-b30a-62deb0249487" providerId="ADAL" clId="{51F35D19-4E04-4BD8-92BE-F0E8BAC4ED63}" dt="2026-05-27T10:29:40.310" v="2988" actId="478"/>
      <pc:docMkLst>
        <pc:docMk/>
      </pc:docMkLst>
      <pc:sldChg chg="delSp modSp mod">
        <pc:chgData name="Victor Heng" userId="fc4ad821-ae55-430e-b30a-62deb0249487" providerId="ADAL" clId="{51F35D19-4E04-4BD8-92BE-F0E8BAC4ED63}" dt="2026-05-27T10:29:40.310" v="2988" actId="478"/>
        <pc:sldMkLst>
          <pc:docMk/>
          <pc:sldMk cId="2275771997" sldId="256"/>
        </pc:sldMkLst>
        <pc:spChg chg="mod">
          <ac:chgData name="Victor Heng" userId="fc4ad821-ae55-430e-b30a-62deb0249487" providerId="ADAL" clId="{51F35D19-4E04-4BD8-92BE-F0E8BAC4ED63}" dt="2026-05-26T16:31:18.648" v="2712" actId="207"/>
          <ac:spMkLst>
            <pc:docMk/>
            <pc:sldMk cId="2275771997" sldId="256"/>
            <ac:spMk id="2" creationId="{291C07CF-686F-F90E-6E03-8CD2E74751E1}"/>
          </ac:spMkLst>
        </pc:spChg>
        <pc:spChg chg="del">
          <ac:chgData name="Victor Heng" userId="fc4ad821-ae55-430e-b30a-62deb0249487" providerId="ADAL" clId="{51F35D19-4E04-4BD8-92BE-F0E8BAC4ED63}" dt="2026-05-27T10:29:40.310" v="2988" actId="478"/>
          <ac:spMkLst>
            <pc:docMk/>
            <pc:sldMk cId="2275771997" sldId="256"/>
            <ac:spMk id="3" creationId="{31D3DBE5-708A-E53E-CF7B-E1986C6BE4E0}"/>
          </ac:spMkLst>
        </pc:spChg>
      </pc:sldChg>
      <pc:sldChg chg="modSp mod">
        <pc:chgData name="Victor Heng" userId="fc4ad821-ae55-430e-b30a-62deb0249487" providerId="ADAL" clId="{51F35D19-4E04-4BD8-92BE-F0E8BAC4ED63}" dt="2026-05-26T16:40:04.263" v="2809" actId="255"/>
        <pc:sldMkLst>
          <pc:docMk/>
          <pc:sldMk cId="2589608359" sldId="257"/>
        </pc:sldMkLst>
        <pc:spChg chg="mod">
          <ac:chgData name="Victor Heng" userId="fc4ad821-ae55-430e-b30a-62deb0249487" providerId="ADAL" clId="{51F35D19-4E04-4BD8-92BE-F0E8BAC4ED63}" dt="2026-05-26T16:32:00.032" v="2714" actId="207"/>
          <ac:spMkLst>
            <pc:docMk/>
            <pc:sldMk cId="2589608359" sldId="257"/>
            <ac:spMk id="2" creationId="{A6A69B3B-FFAB-A89D-695C-089C1E541E62}"/>
          </ac:spMkLst>
        </pc:spChg>
        <pc:graphicFrameChg chg="mod">
          <ac:chgData name="Victor Heng" userId="fc4ad821-ae55-430e-b30a-62deb0249487" providerId="ADAL" clId="{51F35D19-4E04-4BD8-92BE-F0E8BAC4ED63}" dt="2026-05-26T16:39:07.069" v="2807"/>
          <ac:graphicFrameMkLst>
            <pc:docMk/>
            <pc:sldMk cId="2589608359" sldId="257"/>
            <ac:graphicFrameMk id="21" creationId="{5BF71BA3-3A6B-9FE6-6549-23AD46CFF08F}"/>
          </ac:graphicFrameMkLst>
        </pc:graphicFrameChg>
        <pc:graphicFrameChg chg="mod modGraphic">
          <ac:chgData name="Victor Heng" userId="fc4ad821-ae55-430e-b30a-62deb0249487" providerId="ADAL" clId="{51F35D19-4E04-4BD8-92BE-F0E8BAC4ED63}" dt="2026-05-26T16:40:04.263" v="2809" actId="255"/>
          <ac:graphicFrameMkLst>
            <pc:docMk/>
            <pc:sldMk cId="2589608359" sldId="257"/>
            <ac:graphicFrameMk id="24" creationId="{BFFB11A9-E157-DA83-1839-9898A1EA6FE1}"/>
          </ac:graphicFrameMkLst>
        </pc:graphicFrameChg>
      </pc:sldChg>
      <pc:sldChg chg="addSp delSp modSp mod modAnim">
        <pc:chgData name="Victor Heng" userId="fc4ad821-ae55-430e-b30a-62deb0249487" providerId="ADAL" clId="{51F35D19-4E04-4BD8-92BE-F0E8BAC4ED63}" dt="2026-05-27T10:28:39.859" v="2987"/>
        <pc:sldMkLst>
          <pc:docMk/>
          <pc:sldMk cId="534519340" sldId="260"/>
        </pc:sldMkLst>
        <pc:spChg chg="add del mod">
          <ac:chgData name="Victor Heng" userId="fc4ad821-ae55-430e-b30a-62deb0249487" providerId="ADAL" clId="{51F35D19-4E04-4BD8-92BE-F0E8BAC4ED63}" dt="2026-05-27T10:12:50.679" v="2823" actId="478"/>
          <ac:spMkLst>
            <pc:docMk/>
            <pc:sldMk cId="534519340" sldId="260"/>
            <ac:spMk id="3" creationId="{D4E04DB2-3FAF-2BF0-7831-562DE2FEA2DF}"/>
          </ac:spMkLst>
        </pc:spChg>
        <pc:spChg chg="add mod">
          <ac:chgData name="Victor Heng" userId="fc4ad821-ae55-430e-b30a-62deb0249487" providerId="ADAL" clId="{51F35D19-4E04-4BD8-92BE-F0E8BAC4ED63}" dt="2026-05-27T10:28:00.921" v="2983" actId="14100"/>
          <ac:spMkLst>
            <pc:docMk/>
            <pc:sldMk cId="534519340" sldId="260"/>
            <ac:spMk id="18" creationId="{51B8D693-368E-7CB6-BF7F-1652453CC83D}"/>
          </ac:spMkLst>
        </pc:spChg>
        <pc:spChg chg="add mod">
          <ac:chgData name="Victor Heng" userId="fc4ad821-ae55-430e-b30a-62deb0249487" providerId="ADAL" clId="{51F35D19-4E04-4BD8-92BE-F0E8BAC4ED63}" dt="2026-05-27T10:28:15.443" v="2986" actId="14100"/>
          <ac:spMkLst>
            <pc:docMk/>
            <pc:sldMk cId="534519340" sldId="260"/>
            <ac:spMk id="19" creationId="{02649E17-6FD8-F521-94FF-FD43BE769330}"/>
          </ac:spMkLst>
        </pc:spChg>
        <pc:spChg chg="add mod">
          <ac:chgData name="Victor Heng" userId="fc4ad821-ae55-430e-b30a-62deb0249487" providerId="ADAL" clId="{51F35D19-4E04-4BD8-92BE-F0E8BAC4ED63}" dt="2026-05-27T10:28:10.063" v="2985" actId="14100"/>
          <ac:spMkLst>
            <pc:docMk/>
            <pc:sldMk cId="534519340" sldId="260"/>
            <ac:spMk id="31" creationId="{4DC2FD90-8585-9C5B-795D-8B2A9C77FF2C}"/>
          </ac:spMkLst>
        </pc:spChg>
        <pc:graphicFrameChg chg="mod">
          <ac:chgData name="Victor Heng" userId="fc4ad821-ae55-430e-b30a-62deb0249487" providerId="ADAL" clId="{51F35D19-4E04-4BD8-92BE-F0E8BAC4ED63}" dt="2026-05-27T10:13:38.779" v="2834" actId="34135"/>
          <ac:graphicFrameMkLst>
            <pc:docMk/>
            <pc:sldMk cId="534519340" sldId="260"/>
            <ac:graphicFrameMk id="21" creationId="{E362F4A9-C06A-B0EE-99C6-0C4A392EBBDB}"/>
          </ac:graphicFrameMkLst>
        </pc:graphicFrameChg>
        <pc:graphicFrameChg chg="mod modGraphic">
          <ac:chgData name="Victor Heng" userId="fc4ad821-ae55-430e-b30a-62deb0249487" providerId="ADAL" clId="{51F35D19-4E04-4BD8-92BE-F0E8BAC4ED63}" dt="2026-05-26T16:47:32.848" v="2815" actId="403"/>
          <ac:graphicFrameMkLst>
            <pc:docMk/>
            <pc:sldMk cId="534519340" sldId="260"/>
            <ac:graphicFrameMk id="24" creationId="{92F25123-C450-0408-C183-C5689E73A7C2}"/>
          </ac:graphicFrameMkLst>
        </pc:graphicFrameChg>
        <pc:picChg chg="add mod">
          <ac:chgData name="Victor Heng" userId="fc4ad821-ae55-430e-b30a-62deb0249487" providerId="ADAL" clId="{51F35D19-4E04-4BD8-92BE-F0E8BAC4ED63}" dt="2026-05-27T10:13:15.059" v="2826" actId="207"/>
          <ac:picMkLst>
            <pc:docMk/>
            <pc:sldMk cId="534519340" sldId="260"/>
            <ac:picMk id="5" creationId="{6C3D1ACB-F788-E1FB-5C41-7DF8A95F93BE}"/>
          </ac:picMkLst>
        </pc:picChg>
        <pc:picChg chg="mod">
          <ac:chgData name="Victor Heng" userId="fc4ad821-ae55-430e-b30a-62deb0249487" providerId="ADAL" clId="{51F35D19-4E04-4BD8-92BE-F0E8BAC4ED63}" dt="2026-05-27T10:13:41.456" v="2835" actId="34135"/>
          <ac:picMkLst>
            <pc:docMk/>
            <pc:sldMk cId="534519340" sldId="260"/>
            <ac:picMk id="6" creationId="{A79CF60B-BB1E-00FF-4A5A-CA4646B5E060}"/>
          </ac:picMkLst>
        </pc:picChg>
        <pc:picChg chg="add mod">
          <ac:chgData name="Victor Heng" userId="fc4ad821-ae55-430e-b30a-62deb0249487" providerId="ADAL" clId="{51F35D19-4E04-4BD8-92BE-F0E8BAC4ED63}" dt="2026-05-27T10:13:24.883" v="2828" actId="1076"/>
          <ac:picMkLst>
            <pc:docMk/>
            <pc:sldMk cId="534519340" sldId="260"/>
            <ac:picMk id="7" creationId="{49341352-F589-7F23-2564-B82A3B764D24}"/>
          </ac:picMkLst>
        </pc:picChg>
        <pc:picChg chg="add mod">
          <ac:chgData name="Victor Heng" userId="fc4ad821-ae55-430e-b30a-62deb0249487" providerId="ADAL" clId="{51F35D19-4E04-4BD8-92BE-F0E8BAC4ED63}" dt="2026-05-27T10:13:28.972" v="2830" actId="1076"/>
          <ac:picMkLst>
            <pc:docMk/>
            <pc:sldMk cId="534519340" sldId="260"/>
            <ac:picMk id="8" creationId="{78E2777B-F837-4F41-815A-8B28DBD9C732}"/>
          </ac:picMkLst>
        </pc:picChg>
        <pc:picChg chg="add mod">
          <ac:chgData name="Victor Heng" userId="fc4ad821-ae55-430e-b30a-62deb0249487" providerId="ADAL" clId="{51F35D19-4E04-4BD8-92BE-F0E8BAC4ED63}" dt="2026-05-27T10:13:44.262" v="2836" actId="1076"/>
          <ac:picMkLst>
            <pc:docMk/>
            <pc:sldMk cId="534519340" sldId="260"/>
            <ac:picMk id="9" creationId="{4CC9B2BB-21AF-E789-54C0-40DC3C4B51F3}"/>
          </ac:picMkLst>
        </pc:picChg>
        <pc:picChg chg="add mod">
          <ac:chgData name="Victor Heng" userId="fc4ad821-ae55-430e-b30a-62deb0249487" providerId="ADAL" clId="{51F35D19-4E04-4BD8-92BE-F0E8BAC4ED63}" dt="2026-05-27T10:13:47.967" v="2838" actId="1076"/>
          <ac:picMkLst>
            <pc:docMk/>
            <pc:sldMk cId="534519340" sldId="260"/>
            <ac:picMk id="10" creationId="{1067FB6D-D018-8E49-F603-81A0A3F62FF5}"/>
          </ac:picMkLst>
        </pc:picChg>
        <pc:picChg chg="add mod">
          <ac:chgData name="Victor Heng" userId="fc4ad821-ae55-430e-b30a-62deb0249487" providerId="ADAL" clId="{51F35D19-4E04-4BD8-92BE-F0E8BAC4ED63}" dt="2026-05-27T10:13:51.136" v="2840" actId="1076"/>
          <ac:picMkLst>
            <pc:docMk/>
            <pc:sldMk cId="534519340" sldId="260"/>
            <ac:picMk id="11" creationId="{04856FD6-2BB4-3D25-9C1D-4654FC7CEC17}"/>
          </ac:picMkLst>
        </pc:picChg>
        <pc:picChg chg="add mod">
          <ac:chgData name="Victor Heng" userId="fc4ad821-ae55-430e-b30a-62deb0249487" providerId="ADAL" clId="{51F35D19-4E04-4BD8-92BE-F0E8BAC4ED63}" dt="2026-05-27T10:25:51.419" v="2913" actId="1076"/>
          <ac:picMkLst>
            <pc:docMk/>
            <pc:sldMk cId="534519340" sldId="260"/>
            <ac:picMk id="12" creationId="{33057BDE-1F1A-4F9F-52BE-4ABCD5FCBDBC}"/>
          </ac:picMkLst>
        </pc:picChg>
        <pc:picChg chg="add mod">
          <ac:chgData name="Victor Heng" userId="fc4ad821-ae55-430e-b30a-62deb0249487" providerId="ADAL" clId="{51F35D19-4E04-4BD8-92BE-F0E8BAC4ED63}" dt="2026-05-27T10:13:57.012" v="2844" actId="1076"/>
          <ac:picMkLst>
            <pc:docMk/>
            <pc:sldMk cId="534519340" sldId="260"/>
            <ac:picMk id="13" creationId="{BF8F3502-423C-49A1-69B2-46B553A0EB4B}"/>
          </ac:picMkLst>
        </pc:picChg>
        <pc:picChg chg="add mod">
          <ac:chgData name="Victor Heng" userId="fc4ad821-ae55-430e-b30a-62deb0249487" providerId="ADAL" clId="{51F35D19-4E04-4BD8-92BE-F0E8BAC4ED63}" dt="2026-05-27T10:13:59.979" v="2846" actId="1076"/>
          <ac:picMkLst>
            <pc:docMk/>
            <pc:sldMk cId="534519340" sldId="260"/>
            <ac:picMk id="14" creationId="{A4A21046-4DB2-FC42-039A-0D364966CA33}"/>
          </ac:picMkLst>
        </pc:picChg>
        <pc:picChg chg="add mod">
          <ac:chgData name="Victor Heng" userId="fc4ad821-ae55-430e-b30a-62deb0249487" providerId="ADAL" clId="{51F35D19-4E04-4BD8-92BE-F0E8BAC4ED63}" dt="2026-05-27T10:14:04.663" v="2848" actId="1076"/>
          <ac:picMkLst>
            <pc:docMk/>
            <pc:sldMk cId="534519340" sldId="260"/>
            <ac:picMk id="15" creationId="{D7D7B12C-252E-1770-CD47-7FC0E1F44A77}"/>
          </ac:picMkLst>
        </pc:picChg>
        <pc:picChg chg="add mod">
          <ac:chgData name="Victor Heng" userId="fc4ad821-ae55-430e-b30a-62deb0249487" providerId="ADAL" clId="{51F35D19-4E04-4BD8-92BE-F0E8BAC4ED63}" dt="2026-05-27T10:14:07.708" v="2850" actId="1076"/>
          <ac:picMkLst>
            <pc:docMk/>
            <pc:sldMk cId="534519340" sldId="260"/>
            <ac:picMk id="16" creationId="{7A8CD028-8EF6-AC96-5D91-0FE1B8EC479F}"/>
          </ac:picMkLst>
        </pc:picChg>
        <pc:picChg chg="add mod">
          <ac:chgData name="Victor Heng" userId="fc4ad821-ae55-430e-b30a-62deb0249487" providerId="ADAL" clId="{51F35D19-4E04-4BD8-92BE-F0E8BAC4ED63}" dt="2026-05-27T10:21:38.322" v="2899" actId="1076"/>
          <ac:picMkLst>
            <pc:docMk/>
            <pc:sldMk cId="534519340" sldId="260"/>
            <ac:picMk id="17" creationId="{B92CFC17-8654-5DA5-493E-1454C29D36D8}"/>
          </ac:picMkLst>
        </pc:picChg>
        <pc:picChg chg="add mod">
          <ac:chgData name="Victor Heng" userId="fc4ad821-ae55-430e-b30a-62deb0249487" providerId="ADAL" clId="{51F35D19-4E04-4BD8-92BE-F0E8BAC4ED63}" dt="2026-05-27T10:18:43.243" v="2873" actId="1076"/>
          <ac:picMkLst>
            <pc:docMk/>
            <pc:sldMk cId="534519340" sldId="260"/>
            <ac:picMk id="20" creationId="{3D20D09D-7709-AFBA-DC60-B9FE7F8ACC99}"/>
          </ac:picMkLst>
        </pc:picChg>
        <pc:picChg chg="add mod">
          <ac:chgData name="Victor Heng" userId="fc4ad821-ae55-430e-b30a-62deb0249487" providerId="ADAL" clId="{51F35D19-4E04-4BD8-92BE-F0E8BAC4ED63}" dt="2026-05-27T10:18:54.950" v="2876" actId="1076"/>
          <ac:picMkLst>
            <pc:docMk/>
            <pc:sldMk cId="534519340" sldId="260"/>
            <ac:picMk id="22" creationId="{8BF64A98-9977-3172-B0E7-6A315317F56A}"/>
          </ac:picMkLst>
        </pc:picChg>
        <pc:picChg chg="add mod">
          <ac:chgData name="Victor Heng" userId="fc4ad821-ae55-430e-b30a-62deb0249487" providerId="ADAL" clId="{51F35D19-4E04-4BD8-92BE-F0E8BAC4ED63}" dt="2026-05-27T10:18:57.965" v="2878" actId="1076"/>
          <ac:picMkLst>
            <pc:docMk/>
            <pc:sldMk cId="534519340" sldId="260"/>
            <ac:picMk id="23" creationId="{788C3529-DED1-E379-1827-10B219B1C3C4}"/>
          </ac:picMkLst>
        </pc:picChg>
        <pc:picChg chg="add mod">
          <ac:chgData name="Victor Heng" userId="fc4ad821-ae55-430e-b30a-62deb0249487" providerId="ADAL" clId="{51F35D19-4E04-4BD8-92BE-F0E8BAC4ED63}" dt="2026-05-27T10:19:02.455" v="2880" actId="1076"/>
          <ac:picMkLst>
            <pc:docMk/>
            <pc:sldMk cId="534519340" sldId="260"/>
            <ac:picMk id="25" creationId="{C4042079-CCD6-7E66-311C-9AB6B4F2898C}"/>
          </ac:picMkLst>
        </pc:picChg>
        <pc:picChg chg="add mod">
          <ac:chgData name="Victor Heng" userId="fc4ad821-ae55-430e-b30a-62deb0249487" providerId="ADAL" clId="{51F35D19-4E04-4BD8-92BE-F0E8BAC4ED63}" dt="2026-05-27T10:19:05.424" v="2882" actId="1076"/>
          <ac:picMkLst>
            <pc:docMk/>
            <pc:sldMk cId="534519340" sldId="260"/>
            <ac:picMk id="26" creationId="{6812648B-7E3A-AE27-A01F-DAC4BA2E7BAC}"/>
          </ac:picMkLst>
        </pc:picChg>
        <pc:picChg chg="add mod">
          <ac:chgData name="Victor Heng" userId="fc4ad821-ae55-430e-b30a-62deb0249487" providerId="ADAL" clId="{51F35D19-4E04-4BD8-92BE-F0E8BAC4ED63}" dt="2026-05-27T10:19:09.390" v="2884" actId="1076"/>
          <ac:picMkLst>
            <pc:docMk/>
            <pc:sldMk cId="534519340" sldId="260"/>
            <ac:picMk id="27" creationId="{C5555A4A-252F-959A-BB7E-29BEF0F5EF28}"/>
          </ac:picMkLst>
        </pc:picChg>
        <pc:picChg chg="add mod">
          <ac:chgData name="Victor Heng" userId="fc4ad821-ae55-430e-b30a-62deb0249487" providerId="ADAL" clId="{51F35D19-4E04-4BD8-92BE-F0E8BAC4ED63}" dt="2026-05-27T10:19:17.412" v="2886" actId="1076"/>
          <ac:picMkLst>
            <pc:docMk/>
            <pc:sldMk cId="534519340" sldId="260"/>
            <ac:picMk id="28" creationId="{2A8E6969-9670-27C8-B4B3-1658F5193CDC}"/>
          </ac:picMkLst>
        </pc:picChg>
        <pc:picChg chg="add mod">
          <ac:chgData name="Victor Heng" userId="fc4ad821-ae55-430e-b30a-62deb0249487" providerId="ADAL" clId="{51F35D19-4E04-4BD8-92BE-F0E8BAC4ED63}" dt="2026-05-27T10:19:24.825" v="2888" actId="1076"/>
          <ac:picMkLst>
            <pc:docMk/>
            <pc:sldMk cId="534519340" sldId="260"/>
            <ac:picMk id="29" creationId="{1F685692-5FE3-7F06-1B9B-639E3432B672}"/>
          </ac:picMkLst>
        </pc:picChg>
        <pc:picChg chg="add mod">
          <ac:chgData name="Victor Heng" userId="fc4ad821-ae55-430e-b30a-62deb0249487" providerId="ADAL" clId="{51F35D19-4E04-4BD8-92BE-F0E8BAC4ED63}" dt="2026-05-27T10:21:41.850" v="2900" actId="1076"/>
          <ac:picMkLst>
            <pc:docMk/>
            <pc:sldMk cId="534519340" sldId="260"/>
            <ac:picMk id="30" creationId="{7664C11E-AFA1-275F-8D17-A37118D3D348}"/>
          </ac:picMkLst>
        </pc:picChg>
        <pc:picChg chg="add mod">
          <ac:chgData name="Victor Heng" userId="fc4ad821-ae55-430e-b30a-62deb0249487" providerId="ADAL" clId="{51F35D19-4E04-4BD8-92BE-F0E8BAC4ED63}" dt="2026-05-27T10:23:24.244" v="2905" actId="1076"/>
          <ac:picMkLst>
            <pc:docMk/>
            <pc:sldMk cId="534519340" sldId="260"/>
            <ac:picMk id="32" creationId="{51D4CD85-6112-99FB-A5E5-FD34F6B8326D}"/>
          </ac:picMkLst>
        </pc:picChg>
        <pc:picChg chg="add mod">
          <ac:chgData name="Victor Heng" userId="fc4ad821-ae55-430e-b30a-62deb0249487" providerId="ADAL" clId="{51F35D19-4E04-4BD8-92BE-F0E8BAC4ED63}" dt="2026-05-27T10:23:28.896" v="2907" actId="1076"/>
          <ac:picMkLst>
            <pc:docMk/>
            <pc:sldMk cId="534519340" sldId="260"/>
            <ac:picMk id="33" creationId="{347B3E9D-CC0B-6B9A-DBDE-27890C7264F8}"/>
          </ac:picMkLst>
        </pc:picChg>
      </pc:sldChg>
      <pc:sldChg chg="addSp delSp modSp mod">
        <pc:chgData name="Victor Heng" userId="fc4ad821-ae55-430e-b30a-62deb0249487" providerId="ADAL" clId="{51F35D19-4E04-4BD8-92BE-F0E8BAC4ED63}" dt="2026-05-26T16:47:07.321" v="2810" actId="403"/>
        <pc:sldMkLst>
          <pc:docMk/>
          <pc:sldMk cId="2199989351" sldId="261"/>
        </pc:sldMkLst>
        <pc:graphicFrameChg chg="add mod modGraphic">
          <ac:chgData name="Victor Heng" userId="fc4ad821-ae55-430e-b30a-62deb0249487" providerId="ADAL" clId="{51F35D19-4E04-4BD8-92BE-F0E8BAC4ED63}" dt="2026-05-26T16:47:07.321" v="2810" actId="403"/>
          <ac:graphicFrameMkLst>
            <pc:docMk/>
            <pc:sldMk cId="2199989351" sldId="261"/>
            <ac:graphicFrameMk id="3" creationId="{A81CC365-B237-5408-8B92-BAA62949A3F1}"/>
          </ac:graphicFrameMkLst>
        </pc:graphicFrameChg>
        <pc:graphicFrameChg chg="mod">
          <ac:chgData name="Victor Heng" userId="fc4ad821-ae55-430e-b30a-62deb0249487" providerId="ADAL" clId="{51F35D19-4E04-4BD8-92BE-F0E8BAC4ED63}" dt="2026-05-26T16:38:59.578" v="2806"/>
          <ac:graphicFrameMkLst>
            <pc:docMk/>
            <pc:sldMk cId="2199989351" sldId="261"/>
            <ac:graphicFrameMk id="21" creationId="{3BE25EC0-4B97-107C-A234-236E29E1F495}"/>
          </ac:graphicFrameMkLst>
        </pc:graphicFrameChg>
        <pc:graphicFrameChg chg="del">
          <ac:chgData name="Victor Heng" userId="fc4ad821-ae55-430e-b30a-62deb0249487" providerId="ADAL" clId="{51F35D19-4E04-4BD8-92BE-F0E8BAC4ED63}" dt="2026-05-26T16:33:21.192" v="2730" actId="478"/>
          <ac:graphicFrameMkLst>
            <pc:docMk/>
            <pc:sldMk cId="2199989351" sldId="261"/>
            <ac:graphicFrameMk id="24" creationId="{B6DEAEA6-C67A-8F9D-FC47-8A2A6B742332}"/>
          </ac:graphicFrameMkLst>
        </pc:graphicFrameChg>
      </pc:sldChg>
      <pc:sldChg chg="addSp modSp mod modNotesTx">
        <pc:chgData name="Victor Heng" userId="fc4ad821-ae55-430e-b30a-62deb0249487" providerId="ADAL" clId="{51F35D19-4E04-4BD8-92BE-F0E8BAC4ED63}" dt="2026-05-26T16:47:37.026" v="2816" actId="403"/>
        <pc:sldMkLst>
          <pc:docMk/>
          <pc:sldMk cId="739215229" sldId="262"/>
        </pc:sldMkLst>
        <pc:graphicFrameChg chg="mod">
          <ac:chgData name="Victor Heng" userId="fc4ad821-ae55-430e-b30a-62deb0249487" providerId="ADAL" clId="{51F35D19-4E04-4BD8-92BE-F0E8BAC4ED63}" dt="2026-05-26T16:38:23.250" v="2800"/>
          <ac:graphicFrameMkLst>
            <pc:docMk/>
            <pc:sldMk cId="739215229" sldId="262"/>
            <ac:graphicFrameMk id="21" creationId="{C5CA431F-380F-A55B-418E-4371CA97E8FD}"/>
          </ac:graphicFrameMkLst>
        </pc:graphicFrameChg>
        <pc:graphicFrameChg chg="mod modGraphic">
          <ac:chgData name="Victor Heng" userId="fc4ad821-ae55-430e-b30a-62deb0249487" providerId="ADAL" clId="{51F35D19-4E04-4BD8-92BE-F0E8BAC4ED63}" dt="2026-05-26T16:47:37.026" v="2816" actId="403"/>
          <ac:graphicFrameMkLst>
            <pc:docMk/>
            <pc:sldMk cId="739215229" sldId="262"/>
            <ac:graphicFrameMk id="24" creationId="{6A84C14C-EFB8-FFAF-AA05-FB0434EC5C04}"/>
          </ac:graphicFrameMkLst>
        </pc:graphicFrameChg>
      </pc:sldChg>
      <pc:sldChg chg="addSp delSp modSp mod">
        <pc:chgData name="Victor Heng" userId="fc4ad821-ae55-430e-b30a-62deb0249487" providerId="ADAL" clId="{51F35D19-4E04-4BD8-92BE-F0E8BAC4ED63}" dt="2026-05-26T16:47:12.864" v="2811" actId="403"/>
        <pc:sldMkLst>
          <pc:docMk/>
          <pc:sldMk cId="81814961" sldId="263"/>
        </pc:sldMkLst>
        <pc:graphicFrameChg chg="add mod modGraphic">
          <ac:chgData name="Victor Heng" userId="fc4ad821-ae55-430e-b30a-62deb0249487" providerId="ADAL" clId="{51F35D19-4E04-4BD8-92BE-F0E8BAC4ED63}" dt="2026-05-26T16:47:12.864" v="2811" actId="403"/>
          <ac:graphicFrameMkLst>
            <pc:docMk/>
            <pc:sldMk cId="81814961" sldId="263"/>
            <ac:graphicFrameMk id="3" creationId="{B27C0E99-E1D1-2993-B8A5-793A28D30861}"/>
          </ac:graphicFrameMkLst>
        </pc:graphicFrameChg>
        <pc:graphicFrameChg chg="mod">
          <ac:chgData name="Victor Heng" userId="fc4ad821-ae55-430e-b30a-62deb0249487" providerId="ADAL" clId="{51F35D19-4E04-4BD8-92BE-F0E8BAC4ED63}" dt="2026-05-26T16:38:55.236" v="2805"/>
          <ac:graphicFrameMkLst>
            <pc:docMk/>
            <pc:sldMk cId="81814961" sldId="263"/>
            <ac:graphicFrameMk id="21" creationId="{A73C4E31-785D-88C0-5738-4A0FDA0A0F75}"/>
          </ac:graphicFrameMkLst>
        </pc:graphicFrameChg>
        <pc:graphicFrameChg chg="del">
          <ac:chgData name="Victor Heng" userId="fc4ad821-ae55-430e-b30a-62deb0249487" providerId="ADAL" clId="{51F35D19-4E04-4BD8-92BE-F0E8BAC4ED63}" dt="2026-05-26T16:33:28.844" v="2732" actId="478"/>
          <ac:graphicFrameMkLst>
            <pc:docMk/>
            <pc:sldMk cId="81814961" sldId="263"/>
            <ac:graphicFrameMk id="24" creationId="{4B64618B-95FF-96D6-B6B5-5B5A72D0E62F}"/>
          </ac:graphicFrameMkLst>
        </pc:graphicFrameChg>
      </pc:sldChg>
      <pc:sldChg chg="modSp mod modNotesTx">
        <pc:chgData name="Victor Heng" userId="fc4ad821-ae55-430e-b30a-62deb0249487" providerId="ADAL" clId="{51F35D19-4E04-4BD8-92BE-F0E8BAC4ED63}" dt="2026-05-26T16:47:42.652" v="2817" actId="403"/>
        <pc:sldMkLst>
          <pc:docMk/>
          <pc:sldMk cId="3728289895" sldId="264"/>
        </pc:sldMkLst>
        <pc:graphicFrameChg chg="mod">
          <ac:chgData name="Victor Heng" userId="fc4ad821-ae55-430e-b30a-62deb0249487" providerId="ADAL" clId="{51F35D19-4E04-4BD8-92BE-F0E8BAC4ED63}" dt="2026-05-26T16:38:15.593" v="2799"/>
          <ac:graphicFrameMkLst>
            <pc:docMk/>
            <pc:sldMk cId="3728289895" sldId="264"/>
            <ac:graphicFrameMk id="21" creationId="{9B8FFCA2-466A-3B61-B822-65F0028CA8C1}"/>
          </ac:graphicFrameMkLst>
        </pc:graphicFrameChg>
        <pc:graphicFrameChg chg="mod modGraphic">
          <ac:chgData name="Victor Heng" userId="fc4ad821-ae55-430e-b30a-62deb0249487" providerId="ADAL" clId="{51F35D19-4E04-4BD8-92BE-F0E8BAC4ED63}" dt="2026-05-26T16:47:42.652" v="2817" actId="403"/>
          <ac:graphicFrameMkLst>
            <pc:docMk/>
            <pc:sldMk cId="3728289895" sldId="264"/>
            <ac:graphicFrameMk id="24" creationId="{2DB80643-D429-6A63-A41F-89566CD05CD5}"/>
          </ac:graphicFrameMkLst>
        </pc:graphicFrameChg>
        <pc:picChg chg="mod modCrop">
          <ac:chgData name="Victor Heng" userId="fc4ad821-ae55-430e-b30a-62deb0249487" providerId="ADAL" clId="{51F35D19-4E04-4BD8-92BE-F0E8BAC4ED63}" dt="2026-05-25T20:26:21.386" v="1345" actId="18131"/>
          <ac:picMkLst>
            <pc:docMk/>
            <pc:sldMk cId="3728289895" sldId="264"/>
            <ac:picMk id="6" creationId="{A33D8569-0016-BE80-37FA-7A40BEA1F595}"/>
          </ac:picMkLst>
        </pc:picChg>
      </pc:sldChg>
      <pc:sldChg chg="addSp delSp modSp mod">
        <pc:chgData name="Victor Heng" userId="fc4ad821-ae55-430e-b30a-62deb0249487" providerId="ADAL" clId="{51F35D19-4E04-4BD8-92BE-F0E8BAC4ED63}" dt="2026-05-26T16:47:18.676" v="2812" actId="403"/>
        <pc:sldMkLst>
          <pc:docMk/>
          <pc:sldMk cId="2419766105" sldId="265"/>
        </pc:sldMkLst>
        <pc:graphicFrameChg chg="add mod modGraphic">
          <ac:chgData name="Victor Heng" userId="fc4ad821-ae55-430e-b30a-62deb0249487" providerId="ADAL" clId="{51F35D19-4E04-4BD8-92BE-F0E8BAC4ED63}" dt="2026-05-26T16:47:18.676" v="2812" actId="403"/>
          <ac:graphicFrameMkLst>
            <pc:docMk/>
            <pc:sldMk cId="2419766105" sldId="265"/>
            <ac:graphicFrameMk id="3" creationId="{907F6FE9-8928-A4E3-78EE-4F1DA857A7D2}"/>
          </ac:graphicFrameMkLst>
        </pc:graphicFrameChg>
        <pc:graphicFrameChg chg="mod">
          <ac:chgData name="Victor Heng" userId="fc4ad821-ae55-430e-b30a-62deb0249487" providerId="ADAL" clId="{51F35D19-4E04-4BD8-92BE-F0E8BAC4ED63}" dt="2026-05-26T16:38:49.246" v="2804"/>
          <ac:graphicFrameMkLst>
            <pc:docMk/>
            <pc:sldMk cId="2419766105" sldId="265"/>
            <ac:graphicFrameMk id="21" creationId="{29127CFF-E821-66B4-344A-9E87CA9C51BC}"/>
          </ac:graphicFrameMkLst>
        </pc:graphicFrameChg>
        <pc:graphicFrameChg chg="del">
          <ac:chgData name="Victor Heng" userId="fc4ad821-ae55-430e-b30a-62deb0249487" providerId="ADAL" clId="{51F35D19-4E04-4BD8-92BE-F0E8BAC4ED63}" dt="2026-05-26T16:33:35.095" v="2734" actId="478"/>
          <ac:graphicFrameMkLst>
            <pc:docMk/>
            <pc:sldMk cId="2419766105" sldId="265"/>
            <ac:graphicFrameMk id="24" creationId="{4C6864E0-3644-204D-63A0-08327D9D1374}"/>
          </ac:graphicFrameMkLst>
        </pc:graphicFrameChg>
      </pc:sldChg>
      <pc:sldChg chg="modSp mod">
        <pc:chgData name="Victor Heng" userId="fc4ad821-ae55-430e-b30a-62deb0249487" providerId="ADAL" clId="{51F35D19-4E04-4BD8-92BE-F0E8BAC4ED63}" dt="2026-05-26T16:47:47.813" v="2818" actId="403"/>
        <pc:sldMkLst>
          <pc:docMk/>
          <pc:sldMk cId="1580742006" sldId="266"/>
        </pc:sldMkLst>
        <pc:graphicFrameChg chg="mod">
          <ac:chgData name="Victor Heng" userId="fc4ad821-ae55-430e-b30a-62deb0249487" providerId="ADAL" clId="{51F35D19-4E04-4BD8-92BE-F0E8BAC4ED63}" dt="2026-05-26T16:38:11.594" v="2798"/>
          <ac:graphicFrameMkLst>
            <pc:docMk/>
            <pc:sldMk cId="1580742006" sldId="266"/>
            <ac:graphicFrameMk id="21" creationId="{71C95491-15FC-0CF6-B711-199BD25CF7B5}"/>
          </ac:graphicFrameMkLst>
        </pc:graphicFrameChg>
        <pc:graphicFrameChg chg="mod modGraphic">
          <ac:chgData name="Victor Heng" userId="fc4ad821-ae55-430e-b30a-62deb0249487" providerId="ADAL" clId="{51F35D19-4E04-4BD8-92BE-F0E8BAC4ED63}" dt="2026-05-26T16:47:47.813" v="2818" actId="403"/>
          <ac:graphicFrameMkLst>
            <pc:docMk/>
            <pc:sldMk cId="1580742006" sldId="266"/>
            <ac:graphicFrameMk id="24" creationId="{E8366F86-62AE-2949-9BB0-1A52381691D1}"/>
          </ac:graphicFrameMkLst>
        </pc:graphicFrameChg>
      </pc:sldChg>
      <pc:sldChg chg="addSp delSp modSp mod">
        <pc:chgData name="Victor Heng" userId="fc4ad821-ae55-430e-b30a-62deb0249487" providerId="ADAL" clId="{51F35D19-4E04-4BD8-92BE-F0E8BAC4ED63}" dt="2026-05-26T16:47:23.903" v="2813" actId="403"/>
        <pc:sldMkLst>
          <pc:docMk/>
          <pc:sldMk cId="3519417969" sldId="267"/>
        </pc:sldMkLst>
        <pc:graphicFrameChg chg="add mod modGraphic">
          <ac:chgData name="Victor Heng" userId="fc4ad821-ae55-430e-b30a-62deb0249487" providerId="ADAL" clId="{51F35D19-4E04-4BD8-92BE-F0E8BAC4ED63}" dt="2026-05-26T16:47:23.903" v="2813" actId="403"/>
          <ac:graphicFrameMkLst>
            <pc:docMk/>
            <pc:sldMk cId="3519417969" sldId="267"/>
            <ac:graphicFrameMk id="3" creationId="{935FDB22-2E9D-BA90-9D77-ACE809B5D8AA}"/>
          </ac:graphicFrameMkLst>
        </pc:graphicFrameChg>
        <pc:graphicFrameChg chg="mod">
          <ac:chgData name="Victor Heng" userId="fc4ad821-ae55-430e-b30a-62deb0249487" providerId="ADAL" clId="{51F35D19-4E04-4BD8-92BE-F0E8BAC4ED63}" dt="2026-05-26T16:38:41.523" v="2803"/>
          <ac:graphicFrameMkLst>
            <pc:docMk/>
            <pc:sldMk cId="3519417969" sldId="267"/>
            <ac:graphicFrameMk id="21" creationId="{E7A218FB-1258-4DFD-0F9F-8C98FE1933CE}"/>
          </ac:graphicFrameMkLst>
        </pc:graphicFrameChg>
        <pc:graphicFrameChg chg="del">
          <ac:chgData name="Victor Heng" userId="fc4ad821-ae55-430e-b30a-62deb0249487" providerId="ADAL" clId="{51F35D19-4E04-4BD8-92BE-F0E8BAC4ED63}" dt="2026-05-26T16:33:41.305" v="2736" actId="478"/>
          <ac:graphicFrameMkLst>
            <pc:docMk/>
            <pc:sldMk cId="3519417969" sldId="267"/>
            <ac:graphicFrameMk id="24" creationId="{34E36C96-99FD-17B4-86DF-2DEEDF214D78}"/>
          </ac:graphicFrameMkLst>
        </pc:graphicFrameChg>
      </pc:sldChg>
      <pc:sldChg chg="modSp mod modNotesTx">
        <pc:chgData name="Victor Heng" userId="fc4ad821-ae55-430e-b30a-62deb0249487" providerId="ADAL" clId="{51F35D19-4E04-4BD8-92BE-F0E8BAC4ED63}" dt="2026-05-26T16:47:52.496" v="2819" actId="403"/>
        <pc:sldMkLst>
          <pc:docMk/>
          <pc:sldMk cId="566033835" sldId="268"/>
        </pc:sldMkLst>
        <pc:graphicFrameChg chg="mod">
          <ac:chgData name="Victor Heng" userId="fc4ad821-ae55-430e-b30a-62deb0249487" providerId="ADAL" clId="{51F35D19-4E04-4BD8-92BE-F0E8BAC4ED63}" dt="2026-05-26T16:38:06.932" v="2797"/>
          <ac:graphicFrameMkLst>
            <pc:docMk/>
            <pc:sldMk cId="566033835" sldId="268"/>
            <ac:graphicFrameMk id="21" creationId="{72B765D8-53A1-A3B7-4874-9AB7EB0F1CEC}"/>
          </ac:graphicFrameMkLst>
        </pc:graphicFrameChg>
        <pc:graphicFrameChg chg="mod modGraphic">
          <ac:chgData name="Victor Heng" userId="fc4ad821-ae55-430e-b30a-62deb0249487" providerId="ADAL" clId="{51F35D19-4E04-4BD8-92BE-F0E8BAC4ED63}" dt="2026-05-26T16:47:52.496" v="2819" actId="403"/>
          <ac:graphicFrameMkLst>
            <pc:docMk/>
            <pc:sldMk cId="566033835" sldId="268"/>
            <ac:graphicFrameMk id="24" creationId="{7FCC0215-C819-84FF-C250-2188633BD4C7}"/>
          </ac:graphicFrameMkLst>
        </pc:graphicFrameChg>
      </pc:sldChg>
      <pc:sldChg chg="addSp delSp modSp mod">
        <pc:chgData name="Victor Heng" userId="fc4ad821-ae55-430e-b30a-62deb0249487" providerId="ADAL" clId="{51F35D19-4E04-4BD8-92BE-F0E8BAC4ED63}" dt="2026-05-26T16:47:27.960" v="2814" actId="403"/>
        <pc:sldMkLst>
          <pc:docMk/>
          <pc:sldMk cId="2988685844" sldId="269"/>
        </pc:sldMkLst>
        <pc:graphicFrameChg chg="add mod modGraphic">
          <ac:chgData name="Victor Heng" userId="fc4ad821-ae55-430e-b30a-62deb0249487" providerId="ADAL" clId="{51F35D19-4E04-4BD8-92BE-F0E8BAC4ED63}" dt="2026-05-26T16:47:27.960" v="2814" actId="403"/>
          <ac:graphicFrameMkLst>
            <pc:docMk/>
            <pc:sldMk cId="2988685844" sldId="269"/>
            <ac:graphicFrameMk id="3" creationId="{2DB3C3CA-A289-3528-7C4C-2C86F29A299E}"/>
          </ac:graphicFrameMkLst>
        </pc:graphicFrameChg>
        <pc:graphicFrameChg chg="mod">
          <ac:chgData name="Victor Heng" userId="fc4ad821-ae55-430e-b30a-62deb0249487" providerId="ADAL" clId="{51F35D19-4E04-4BD8-92BE-F0E8BAC4ED63}" dt="2026-05-26T16:38:37.186" v="2802"/>
          <ac:graphicFrameMkLst>
            <pc:docMk/>
            <pc:sldMk cId="2988685844" sldId="269"/>
            <ac:graphicFrameMk id="21" creationId="{21C7E3DC-AD75-EF72-904D-F640C86494EC}"/>
          </ac:graphicFrameMkLst>
        </pc:graphicFrameChg>
        <pc:graphicFrameChg chg="del">
          <ac:chgData name="Victor Heng" userId="fc4ad821-ae55-430e-b30a-62deb0249487" providerId="ADAL" clId="{51F35D19-4E04-4BD8-92BE-F0E8BAC4ED63}" dt="2026-05-26T16:33:48.501" v="2738" actId="478"/>
          <ac:graphicFrameMkLst>
            <pc:docMk/>
            <pc:sldMk cId="2988685844" sldId="269"/>
            <ac:graphicFrameMk id="24" creationId="{423E6417-0E8B-22DB-89CD-1B3785827F36}"/>
          </ac:graphicFrameMkLst>
        </pc:graphicFrameChg>
      </pc:sldChg>
      <pc:sldChg chg="modSp mod modNotesTx">
        <pc:chgData name="Victor Heng" userId="fc4ad821-ae55-430e-b30a-62deb0249487" providerId="ADAL" clId="{51F35D19-4E04-4BD8-92BE-F0E8BAC4ED63}" dt="2026-05-26T16:47:56.759" v="2820" actId="403"/>
        <pc:sldMkLst>
          <pc:docMk/>
          <pc:sldMk cId="2683784602" sldId="270"/>
        </pc:sldMkLst>
        <pc:graphicFrameChg chg="mod">
          <ac:chgData name="Victor Heng" userId="fc4ad821-ae55-430e-b30a-62deb0249487" providerId="ADAL" clId="{51F35D19-4E04-4BD8-92BE-F0E8BAC4ED63}" dt="2026-05-26T16:38:00.674" v="2796" actId="572"/>
          <ac:graphicFrameMkLst>
            <pc:docMk/>
            <pc:sldMk cId="2683784602" sldId="270"/>
            <ac:graphicFrameMk id="21" creationId="{02547FFE-FF85-3871-3D33-65ED2EF6FA19}"/>
          </ac:graphicFrameMkLst>
        </pc:graphicFrameChg>
        <pc:graphicFrameChg chg="mod modGraphic">
          <ac:chgData name="Victor Heng" userId="fc4ad821-ae55-430e-b30a-62deb0249487" providerId="ADAL" clId="{51F35D19-4E04-4BD8-92BE-F0E8BAC4ED63}" dt="2026-05-26T16:47:56.759" v="2820" actId="403"/>
          <ac:graphicFrameMkLst>
            <pc:docMk/>
            <pc:sldMk cId="2683784602" sldId="270"/>
            <ac:graphicFrameMk id="24" creationId="{D6B580B3-BE14-391C-D948-262C441F99EB}"/>
          </ac:graphicFrameMkLst>
        </pc:graphicFrameChg>
      </pc:sldChg>
      <pc:sldChg chg="addSp delSp modSp new mod modClrScheme chgLayout">
        <pc:chgData name="Victor Heng" userId="fc4ad821-ae55-430e-b30a-62deb0249487" providerId="ADAL" clId="{51F35D19-4E04-4BD8-92BE-F0E8BAC4ED63}" dt="2026-05-25T20:19:50.825" v="669" actId="14100"/>
        <pc:sldMkLst>
          <pc:docMk/>
          <pc:sldMk cId="1574002873" sldId="271"/>
        </pc:sldMkLst>
        <pc:spChg chg="add mod ord">
          <ac:chgData name="Victor Heng" userId="fc4ad821-ae55-430e-b30a-62deb0249487" providerId="ADAL" clId="{51F35D19-4E04-4BD8-92BE-F0E8BAC4ED63}" dt="2026-05-25T20:19:50.825" v="669" actId="14100"/>
          <ac:spMkLst>
            <pc:docMk/>
            <pc:sldMk cId="1574002873" sldId="271"/>
            <ac:spMk id="5" creationId="{0773D969-1EBA-430A-6F24-3A73C80DFC45}"/>
          </ac:spMkLst>
        </pc:spChg>
        <pc:spChg chg="add mod ord">
          <ac:chgData name="Victor Heng" userId="fc4ad821-ae55-430e-b30a-62deb0249487" providerId="ADAL" clId="{51F35D19-4E04-4BD8-92BE-F0E8BAC4ED63}" dt="2026-05-25T20:19:33.611" v="633" actId="700"/>
          <ac:spMkLst>
            <pc:docMk/>
            <pc:sldMk cId="1574002873" sldId="271"/>
            <ac:spMk id="6" creationId="{422973D8-05AE-6E54-A740-F7EE085D712D}"/>
          </ac:spMkLst>
        </pc:spChg>
      </pc:sldChg>
      <pc:sldMasterChg chg="modSldLayout">
        <pc:chgData name="Victor Heng" userId="fc4ad821-ae55-430e-b30a-62deb0249487" providerId="ADAL" clId="{51F35D19-4E04-4BD8-92BE-F0E8BAC4ED63}" dt="2026-05-26T14:38:28.407" v="2174" actId="478"/>
        <pc:sldMasterMkLst>
          <pc:docMk/>
          <pc:sldMasterMk cId="2779396997" sldId="2147483660"/>
        </pc:sldMasterMkLst>
        <pc:sldLayoutChg chg="delSp mod">
          <pc:chgData name="Victor Heng" userId="fc4ad821-ae55-430e-b30a-62deb0249487" providerId="ADAL" clId="{51F35D19-4E04-4BD8-92BE-F0E8BAC4ED63}" dt="2026-05-26T14:38:28.407" v="2174" actId="478"/>
          <pc:sldLayoutMkLst>
            <pc:docMk/>
            <pc:sldMasterMk cId="2779396997" sldId="2147483660"/>
            <pc:sldLayoutMk cId="265413278" sldId="2147483661"/>
          </pc:sldLayoutMkLst>
          <pc:picChg chg="del">
            <ac:chgData name="Victor Heng" userId="fc4ad821-ae55-430e-b30a-62deb0249487" providerId="ADAL" clId="{51F35D19-4E04-4BD8-92BE-F0E8BAC4ED63}" dt="2026-05-26T14:38:28.407" v="2174" actId="478"/>
            <ac:picMkLst>
              <pc:docMk/>
              <pc:sldMasterMk cId="2779396997" sldId="2147483660"/>
              <pc:sldLayoutMk cId="265413278" sldId="2147483661"/>
              <ac:picMk id="6" creationId="{663EDD7F-0B82-C51C-3680-61632F98BBB2}"/>
            </ac:picMkLst>
          </pc:picChg>
        </pc:sldLayoutChg>
      </pc:sldMasterChg>
    </pc:docChg>
  </pc:docChgLst>
  <pc:docChgLst>
    <pc:chgData name="Holly Temple" userId="S::hollytemple_rhs.org.uk#ext#@nhm.ac.uk::5b5f6386-3222-459c-bd6f-701a5a7b6f18" providerId="AD" clId="Web-{C26AB485-F39F-E683-6CFE-C8906988A230}"/>
    <pc:docChg chg="mod">
      <pc:chgData name="Holly Temple" userId="S::hollytemple_rhs.org.uk#ext#@nhm.ac.uk::5b5f6386-3222-459c-bd6f-701a5a7b6f18" providerId="AD" clId="Web-{C26AB485-F39F-E683-6CFE-C8906988A230}" dt="2026-05-26T15:11:29.880" v="0"/>
      <pc:docMkLst>
        <pc:docMk/>
      </pc:docMkLst>
    </pc:docChg>
  </pc:docChgLst>
  <pc:docChgLst>
    <pc:chgData name="Victoria Burton" userId="S::v.burton@nhm.ac.uk::8d433e91-4f94-4a72-9b6d-4acffa69805e" providerId="AD" clId="Web-{87A89314-D733-884B-030B-F380CB8DB20E}"/>
    <pc:docChg chg="mod">
      <pc:chgData name="Victoria Burton" userId="S::v.burton@nhm.ac.uk::8d433e91-4f94-4a72-9b6d-4acffa69805e" providerId="AD" clId="Web-{87A89314-D733-884B-030B-F380CB8DB20E}" dt="2026-05-27T09:07:07.096" v="0"/>
      <pc:docMkLst>
        <pc:docMk/>
      </pc:docMkLst>
    </pc:docChg>
  </pc:docChgLst>
  <pc:docChgLst>
    <pc:chgData name="Thomas Lawrence" userId="S::thomas.lawrence@nhm.ac.uk::16e6507e-e926-48d1-82f8-5571f26025bd" providerId="AD" clId="Web-{B78E604B-0AA9-66AE-0935-5F8E4C7043C2}"/>
    <pc:docChg chg="mod">
      <pc:chgData name="Thomas Lawrence" userId="S::thomas.lawrence@nhm.ac.uk::16e6507e-e926-48d1-82f8-5571f26025bd" providerId="AD" clId="Web-{B78E604B-0AA9-66AE-0935-5F8E4C7043C2}" dt="2026-05-27T10:06:44.109" v="0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B9364-AAB2-40F0-814D-7D807FDF1B66}" type="datetimeFigureOut">
              <a:rPr lang="en-GB" smtClean="0"/>
              <a:t>27/05/2026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EE7B7-1884-46C9-B048-D9B23CC03E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808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Grass is relatively short, and greater plantains are growing flat to the ground, suggesting the area is regularly cut. </a:t>
            </a:r>
          </a:p>
          <a:p>
            <a:endParaRPr lang="en-GB" sz="1200" dirty="0"/>
          </a:p>
          <a:p>
            <a:r>
              <a:rPr lang="en-GB" sz="1200" dirty="0"/>
              <a:t>Greater plantain and bare patches indicate the soil is compacted. This area is probably walked on often.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EE7B7-1884-46C9-B048-D9B23CC03E8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982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Dock indicates soil nutrient levels might be high.</a:t>
            </a:r>
          </a:p>
          <a:p>
            <a:endParaRPr lang="en-GB" dirty="0"/>
          </a:p>
          <a:p>
            <a:r>
              <a:rPr lang="en-GB" dirty="0"/>
              <a:t>Grass is longer, dock leaves some dock leaves look damaged, others don’t. This area is probably not very regularly mown or walked on.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This might be a good area to add more grassland plants and boost biodiversity. However, the potentially high nutrient levels mean some slower-growing plants might not be able to compete with the grass.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EE7B7-1884-46C9-B048-D9B23CC03E8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907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Short yarrow leaves and grass indicate the area is likely to be frequently mown.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Lots of dry yellow grass might be an indication of compaction, but it may also be due to dry weather. Information from other survey quadrats might give a clearer picture of the conditions.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EE7B7-1884-46C9-B048-D9B23CC03E8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293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Grass is relatively short, and greater plantains are growing flat to the ground, suggesting the area is regularly cut. </a:t>
            </a:r>
          </a:p>
          <a:p>
            <a:endParaRPr lang="en-GB" sz="1200" dirty="0"/>
          </a:p>
          <a:p>
            <a:r>
              <a:rPr lang="en-GB" sz="1200" dirty="0"/>
              <a:t>Greater plantain and bare patches indicate the soil is compacted. This area is probably walked on often.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EE7B7-1884-46C9-B048-D9B23CC03E8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148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Grass is relatively short, and greater plantains are growing flat to the ground, suggesting the area is regularly cut. </a:t>
            </a:r>
          </a:p>
          <a:p>
            <a:endParaRPr lang="en-GB" sz="1200" dirty="0"/>
          </a:p>
          <a:p>
            <a:r>
              <a:rPr lang="en-GB" sz="1200" dirty="0"/>
              <a:t>Greater plantain and bare patches indicate the soil is compacted. This area is probably walked on often. </a:t>
            </a:r>
          </a:p>
          <a:p>
            <a:endParaRPr lang="en-GB" dirty="0"/>
          </a:p>
          <a:p>
            <a:r>
              <a:rPr lang="en-GB" dirty="0"/>
              <a:t>Greater plantain and few other species might indicate low soil nutrients.</a:t>
            </a:r>
          </a:p>
          <a:p>
            <a:endParaRPr lang="en-GB" dirty="0"/>
          </a:p>
          <a:p>
            <a:r>
              <a:rPr lang="en-GB" dirty="0"/>
              <a:t>This might not be a good area to add additional plants because people frequently use it as a path.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EE7B7-1884-46C9-B048-D9B23CC03E8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565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Dandelion and daisy indicate soil might be compacted. The area might be regularly walked on. But not so much that the plants have been trampled to death, leaving bare soil.</a:t>
            </a:r>
          </a:p>
          <a:p>
            <a:r>
              <a:rPr lang="en-GB" dirty="0"/>
              <a:t>Dandelion indicated nutrient levels might be high.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EE7B7-1884-46C9-B048-D9B23CC03E8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248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5A99B-290C-EB84-C143-9283C7BB8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8440" y="1773717"/>
            <a:ext cx="6069122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DD4BE8-E740-1072-E5EC-BB8335469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4333876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84" indent="0" algn="ctr">
              <a:buNone/>
              <a:defRPr sz="1625"/>
            </a:lvl2pPr>
            <a:lvl3pPr marL="742969" indent="0" algn="ctr">
              <a:buNone/>
              <a:defRPr sz="1463"/>
            </a:lvl3pPr>
            <a:lvl4pPr marL="1114453" indent="0" algn="ctr">
              <a:buNone/>
              <a:defRPr sz="1300"/>
            </a:lvl4pPr>
            <a:lvl5pPr marL="1485937" indent="0" algn="ctr">
              <a:buNone/>
              <a:defRPr sz="1300"/>
            </a:lvl5pPr>
            <a:lvl6pPr marL="1857421" indent="0" algn="ctr">
              <a:buNone/>
              <a:defRPr sz="1300"/>
            </a:lvl6pPr>
            <a:lvl7pPr marL="2228906" indent="0" algn="ctr">
              <a:buNone/>
              <a:defRPr sz="1300"/>
            </a:lvl7pPr>
            <a:lvl8pPr marL="2600390" indent="0" algn="ctr">
              <a:buNone/>
              <a:defRPr sz="1300"/>
            </a:lvl8pPr>
            <a:lvl9pPr marL="2971874" indent="0" algn="ctr">
              <a:buNone/>
              <a:defRPr sz="13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13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B886F-72A9-F985-A201-4F223466A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10194-04A1-8324-387B-160EABDB1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06" y="1678491"/>
            <a:ext cx="4376281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478D2C-E60A-656E-D55F-224A2F07F8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76749" y="1678491"/>
            <a:ext cx="4376281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48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07" y="365126"/>
            <a:ext cx="4505195" cy="824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07" y="1678491"/>
            <a:ext cx="4505195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2" y="538619"/>
            <a:ext cx="4443282" cy="5651044"/>
          </a:xfrm>
        </p:spPr>
        <p:txBody>
          <a:bodyPr/>
          <a:lstStyle>
            <a:lvl5pPr marL="1485937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7119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07" y="365126"/>
            <a:ext cx="4505195" cy="824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7805" y="1716065"/>
            <a:ext cx="2831862" cy="4473597"/>
          </a:xfrm>
        </p:spPr>
        <p:txBody>
          <a:bodyPr/>
          <a:lstStyle>
            <a:lvl5pPr marL="1485937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5D4B798D-A4C8-D8D8-3420-B6DC2A443D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37070" y="1716065"/>
            <a:ext cx="2831862" cy="4473597"/>
          </a:xfrm>
        </p:spPr>
        <p:txBody>
          <a:bodyPr/>
          <a:lstStyle>
            <a:lvl5pPr marL="1485937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F15EE19-55FC-39EF-3F24-108345EB3EC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26334" y="1716065"/>
            <a:ext cx="2831862" cy="4473597"/>
          </a:xfrm>
        </p:spPr>
        <p:txBody>
          <a:bodyPr/>
          <a:lstStyle>
            <a:lvl5pPr marL="1485937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940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2CAB82-8783-3F60-4083-CDDFBE47BA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0160"/>
            <a:ext cx="990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07" y="365126"/>
            <a:ext cx="4505195" cy="824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07" y="1678491"/>
            <a:ext cx="4505195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9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729701-92B3-B0AD-8D57-6E6565BCFEF6}"/>
              </a:ext>
            </a:extLst>
          </p:cNvPr>
          <p:cNvSpPr/>
          <p:nvPr/>
        </p:nvSpPr>
        <p:spPr>
          <a:xfrm>
            <a:off x="350606" y="5681612"/>
            <a:ext cx="1945026" cy="87330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7C2A9108-7595-385F-9171-789A257D2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79" y="1966077"/>
            <a:ext cx="6864783" cy="475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8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F2CA22-8BEC-0CCA-46EF-F249048D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07" y="365126"/>
            <a:ext cx="8777157" cy="824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DA45D-5174-0B71-323D-EA88C4840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807" y="1678491"/>
            <a:ext cx="8777157" cy="4498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8" name="Picture 7" descr="A logo with green leaves&#10;&#10;Description automatically generated">
            <a:extLst>
              <a:ext uri="{FF2B5EF4-FFF2-40B4-BE49-F238E27FC236}">
                <a16:creationId xmlns:a16="http://schemas.microsoft.com/office/drawing/2014/main" id="{9A6C955F-1526-4E73-D1A8-763349869C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81" y="5611880"/>
            <a:ext cx="2099677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9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742969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Work Sans" pitchFamily="2" charset="77"/>
          <a:ea typeface="+mj-ea"/>
          <a:cs typeface="+mj-cs"/>
        </a:defRPr>
      </a:lvl1pPr>
    </p:titleStyle>
    <p:bodyStyle>
      <a:lvl1pPr marL="185742" indent="-185742" algn="l" defTabSz="742969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Work Sans" pitchFamily="2" charset="77"/>
          <a:ea typeface="+mn-ea"/>
          <a:cs typeface="+mn-cs"/>
        </a:defRPr>
      </a:lvl1pPr>
      <a:lvl2pPr marL="557227" indent="-185742" algn="l" defTabSz="742969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Work Sans" pitchFamily="2" charset="77"/>
          <a:ea typeface="+mn-ea"/>
          <a:cs typeface="+mn-cs"/>
        </a:defRPr>
      </a:lvl2pPr>
      <a:lvl3pPr marL="928711" indent="-185742" algn="l" defTabSz="742969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Work Sans" pitchFamily="2" charset="77"/>
          <a:ea typeface="+mn-ea"/>
          <a:cs typeface="+mn-cs"/>
        </a:defRPr>
      </a:lvl3pPr>
      <a:lvl4pPr marL="1300196" indent="-185742" algn="l" defTabSz="742969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Work Sans" pitchFamily="2" charset="77"/>
          <a:ea typeface="+mn-ea"/>
          <a:cs typeface="+mn-cs"/>
        </a:defRPr>
      </a:lvl4pPr>
      <a:lvl5pPr marL="1671680" indent="-185742" algn="l" defTabSz="742969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Work Sans" pitchFamily="2" charset="77"/>
          <a:ea typeface="+mn-ea"/>
          <a:cs typeface="+mn-cs"/>
        </a:defRPr>
      </a:lvl5pPr>
      <a:lvl6pPr marL="2043164" indent="-185742" algn="l" defTabSz="742969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648" indent="-185742" algn="l" defTabSz="742969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132" indent="-185742" algn="l" defTabSz="742969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617" indent="-185742" algn="l" defTabSz="742969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84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69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53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37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421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90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74" algn="l" defTabSz="742969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C07CF-686F-F90E-6E03-8CD2E7475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8440" y="1773717"/>
            <a:ext cx="6069122" cy="1655283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Example quadrats</a:t>
            </a:r>
          </a:p>
        </p:txBody>
      </p:sp>
    </p:spTree>
    <p:extLst>
      <p:ext uri="{BB962C8B-B14F-4D97-AF65-F5344CB8AC3E}">
        <p14:creationId xmlns:p14="http://schemas.microsoft.com/office/powerpoint/2010/main" val="2275771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9C293-F5B9-DA0A-28C4-29AAE12D8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5B64C-31F3-2C97-4AD4-B978D4166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Quadrat 2</a:t>
            </a:r>
            <a:br>
              <a:rPr lang="en-GB" sz="2400" dirty="0"/>
            </a:br>
            <a:r>
              <a:rPr lang="en-GB" sz="2400" dirty="0"/>
              <a:t>answers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127FA1-9893-3A31-9D5C-AC2E373E2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515951" y="316189"/>
            <a:ext cx="6127750" cy="6225626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C5CA431F-380F-A55B-418E-4371CA97E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804699"/>
              </p:ext>
            </p:extLst>
          </p:nvPr>
        </p:nvGraphicFramePr>
        <p:xfrm>
          <a:off x="3698802" y="549000"/>
          <a:ext cx="576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9857455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12526239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67062193"/>
                    </a:ext>
                  </a:extLst>
                </a:gridCol>
              </a:tblGrid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22670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876226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398770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6A84C14C-EFB8-FFAF-AA05-FB0434EC5C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901210"/>
              </p:ext>
            </p:extLst>
          </p:nvPr>
        </p:nvGraphicFramePr>
        <p:xfrm>
          <a:off x="506011" y="1323416"/>
          <a:ext cx="2876867" cy="3451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968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1104899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</a:tblGrid>
              <a:tr h="387783"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ysClr val="windowText" lastClr="000000"/>
                          </a:solidFill>
                        </a:rPr>
                        <a:t>Number of squares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Grass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Clovers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Greater plantain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Broad-leaved dock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Common daisy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Dandelion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Common mouse-ear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Yarrow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Yellow rattle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215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9542B-4691-55E1-28E5-33E9E701B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23189-F9B6-A3B2-9EB1-05DA4B468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Quadrat 3</a:t>
            </a:r>
            <a:br>
              <a:rPr lang="en-GB" sz="2400" dirty="0"/>
            </a:br>
            <a:r>
              <a:rPr lang="en-GB" sz="2400" dirty="0"/>
              <a:t>answers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3D8569-0016-BE80-37FA-7A40BEA1F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515951" y="316189"/>
            <a:ext cx="6127750" cy="6225626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B8FFCA2-466A-3B61-B822-65F0028CA8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918200"/>
              </p:ext>
            </p:extLst>
          </p:nvPr>
        </p:nvGraphicFramePr>
        <p:xfrm>
          <a:off x="3698802" y="549000"/>
          <a:ext cx="576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9857455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12526239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67062193"/>
                    </a:ext>
                  </a:extLst>
                </a:gridCol>
              </a:tblGrid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22670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876226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398770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2DB80643-D429-6A63-A41F-89566CD05C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485949"/>
              </p:ext>
            </p:extLst>
          </p:nvPr>
        </p:nvGraphicFramePr>
        <p:xfrm>
          <a:off x="506011" y="1323416"/>
          <a:ext cx="2875363" cy="3451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464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1104899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</a:tblGrid>
              <a:tr h="387783"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ysClr val="windowText" lastClr="000000"/>
                          </a:solidFill>
                        </a:rPr>
                        <a:t>Number of squares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Grass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Clovers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Greater plantain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Broad-leaved dock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Common daisy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Dandelion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Common mouse-ear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Yarrow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ysClr val="windowText" lastClr="000000"/>
                          </a:solidFill>
                        </a:rPr>
                        <a:t>Yellow rattle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8289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425DF-61D9-CFE5-6FE4-0110F281A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B22B7-876A-A08E-11F3-F6F05BB0E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Quadrat 4</a:t>
            </a:r>
            <a:br>
              <a:rPr lang="en-GB" sz="2400" dirty="0"/>
            </a:br>
            <a:r>
              <a:rPr lang="en-GB" sz="2400" dirty="0"/>
              <a:t>answers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D84375-C07F-E059-C215-C2DFA926A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515951" y="316189"/>
            <a:ext cx="6127750" cy="6225626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71C95491-15FC-0CF6-B711-199BD25CF7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150359"/>
              </p:ext>
            </p:extLst>
          </p:nvPr>
        </p:nvGraphicFramePr>
        <p:xfrm>
          <a:off x="3698802" y="549000"/>
          <a:ext cx="576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9857455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12526239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67062193"/>
                    </a:ext>
                  </a:extLst>
                </a:gridCol>
              </a:tblGrid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22670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876226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398770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8366F86-62AE-2949-9BB0-1A5238169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934595"/>
              </p:ext>
            </p:extLst>
          </p:nvPr>
        </p:nvGraphicFramePr>
        <p:xfrm>
          <a:off x="506011" y="1323416"/>
          <a:ext cx="2875363" cy="3451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464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1104899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</a:tblGrid>
              <a:tr h="387783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000000"/>
                          </a:solidFill>
                        </a:rPr>
                        <a:t>Number of squares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Grass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Clovers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Greater plantain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Broad-leaved dock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Common daisy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Dandelion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Common mouse-ear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Yarrow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Yellow rattle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742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88395-5F42-1A90-2084-A874B2F90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4B272-5B2E-2246-1E23-E76039D52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Quadrat 5</a:t>
            </a:r>
            <a:br>
              <a:rPr lang="en-GB" sz="2400" dirty="0"/>
            </a:br>
            <a:r>
              <a:rPr lang="en-GB" sz="2400" dirty="0"/>
              <a:t>answers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795E09-8FE1-F6DE-C117-962B8A489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515951" y="316189"/>
            <a:ext cx="6127750" cy="6225626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72B765D8-53A1-A3B7-4874-9AB7EB0F1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823147"/>
              </p:ext>
            </p:extLst>
          </p:nvPr>
        </p:nvGraphicFramePr>
        <p:xfrm>
          <a:off x="3698802" y="549000"/>
          <a:ext cx="576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9857455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12526239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67062193"/>
                    </a:ext>
                  </a:extLst>
                </a:gridCol>
              </a:tblGrid>
              <a:tr h="144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22670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876226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398770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7FCC0215-C819-84FF-C250-2188633BD4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502794"/>
              </p:ext>
            </p:extLst>
          </p:nvPr>
        </p:nvGraphicFramePr>
        <p:xfrm>
          <a:off x="506011" y="1323416"/>
          <a:ext cx="2875363" cy="3451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464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1104899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</a:tblGrid>
              <a:tr h="387783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000000"/>
                          </a:solidFill>
                        </a:rPr>
                        <a:t>Number of squares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Grass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Clovers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Greater plantain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Broad-leaved dock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Common daisy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Dandelion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Common mouse-ear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Yarrow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Yellow rattle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6033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BE80F-4D3C-EDA2-3406-7BE454C2E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86D04-12FF-8656-17E3-E9E935E98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Quadrat 6</a:t>
            </a:r>
            <a:br>
              <a:rPr lang="en-GB" sz="2400" dirty="0"/>
            </a:br>
            <a:r>
              <a:rPr lang="en-GB" sz="2400" dirty="0"/>
              <a:t>answers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9EC143-D67A-5900-CFBB-CE43DA47B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515951" y="316189"/>
            <a:ext cx="6127750" cy="6225626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02547FFE-FF85-3871-3D33-65ED2EF6F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624942"/>
              </p:ext>
            </p:extLst>
          </p:nvPr>
        </p:nvGraphicFramePr>
        <p:xfrm>
          <a:off x="3698802" y="549000"/>
          <a:ext cx="576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9857455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12526239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67062193"/>
                    </a:ext>
                  </a:extLst>
                </a:gridCol>
              </a:tblGrid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22670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876226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398770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D6B580B3-BE14-391C-D948-262C441F9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665187"/>
              </p:ext>
            </p:extLst>
          </p:nvPr>
        </p:nvGraphicFramePr>
        <p:xfrm>
          <a:off x="506011" y="1323416"/>
          <a:ext cx="2875363" cy="3451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464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1104899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</a:tblGrid>
              <a:tr h="387783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000000"/>
                          </a:solidFill>
                        </a:rPr>
                        <a:t>Number of squares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Grass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Clovers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Greater plantain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Broad-leaved dock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Common daisy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Dandelion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Common mouse-ear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Yarrow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Yellow rattle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378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69B3B-FFAB-A89D-695C-089C1E541E6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000000"/>
                </a:solidFill>
              </a:rPr>
              <a:t>Quadrat 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AAF30F-9C32-B52A-CFE3-F77776A58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515951" y="316189"/>
            <a:ext cx="6127750" cy="6225626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BF71BA3-3A6B-9FE6-6549-23AD46CFF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976849"/>
              </p:ext>
            </p:extLst>
          </p:nvPr>
        </p:nvGraphicFramePr>
        <p:xfrm>
          <a:off x="3698802" y="549000"/>
          <a:ext cx="576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9857455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12526239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67062193"/>
                    </a:ext>
                  </a:extLst>
                </a:gridCol>
              </a:tblGrid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22670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876226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398770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BFFB11A9-E157-DA83-1839-9898A1EA6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040022"/>
              </p:ext>
            </p:extLst>
          </p:nvPr>
        </p:nvGraphicFramePr>
        <p:xfrm>
          <a:off x="506011" y="1323416"/>
          <a:ext cx="2875363" cy="3451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464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1104899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</a:tblGrid>
              <a:tr h="387783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000000"/>
                          </a:solidFill>
                        </a:rPr>
                        <a:t>Number of squares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Grass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Clovers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Greater plantain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Broad-leaved dock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Common daisy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Dandelion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Common mouse-ear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Yarrow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Yellow rattle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9608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324D5-6343-F6E7-D678-861A67F34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CAB4F-3633-7BA3-FFB3-06C77E9BC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Quadrat 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AC462-799A-6535-0C54-5C505015A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515951" y="316189"/>
            <a:ext cx="6127750" cy="6225626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3BE25EC0-4B97-107C-A234-236E29E1F4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092809"/>
              </p:ext>
            </p:extLst>
          </p:nvPr>
        </p:nvGraphicFramePr>
        <p:xfrm>
          <a:off x="3698802" y="549000"/>
          <a:ext cx="576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9857455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12526239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67062193"/>
                    </a:ext>
                  </a:extLst>
                </a:gridCol>
              </a:tblGrid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22670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876226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39877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81CC365-B237-5408-8B92-BAA62949A3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483111"/>
              </p:ext>
            </p:extLst>
          </p:nvPr>
        </p:nvGraphicFramePr>
        <p:xfrm>
          <a:off x="506011" y="1323416"/>
          <a:ext cx="2875363" cy="3451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464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1104899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</a:tblGrid>
              <a:tr h="387783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000000"/>
                          </a:solidFill>
                        </a:rPr>
                        <a:t>Number of squares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Grass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Clovers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Greater plantain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Broad-leaved dock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Common daisy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Dandelion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Common mouse-ear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Yarrow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Yellow rattle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9989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20076-B173-821D-2048-EFA4D2E9E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9BB2E-007F-256F-3516-965FB0C2E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Quadrat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66918D-5E69-83F9-CF13-CFD7A3529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515951" y="316189"/>
            <a:ext cx="6127750" cy="6225626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A73C4E31-785D-88C0-5738-4A0FDA0A0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293001"/>
              </p:ext>
            </p:extLst>
          </p:nvPr>
        </p:nvGraphicFramePr>
        <p:xfrm>
          <a:off x="3698802" y="549000"/>
          <a:ext cx="576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9857455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12526239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67062193"/>
                    </a:ext>
                  </a:extLst>
                </a:gridCol>
              </a:tblGrid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22670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876226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39877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27C0E99-E1D1-2993-B8A5-793A28D308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410158"/>
              </p:ext>
            </p:extLst>
          </p:nvPr>
        </p:nvGraphicFramePr>
        <p:xfrm>
          <a:off x="506011" y="1323416"/>
          <a:ext cx="2875363" cy="3451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464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1104899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</a:tblGrid>
              <a:tr h="387783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000000"/>
                          </a:solidFill>
                        </a:rPr>
                        <a:t>Number of squares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Grass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Clovers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Greater plantain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Broad-leaved dock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Common daisy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Dandelion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Common mouse-ear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Yarrow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Yellow rattle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14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B7B6D-4AFD-7822-A674-679F24DAF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ECEF3-B9B0-3011-A85A-FF8B0666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Quadrat 4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CCCF73-81B8-0D94-37F1-4B7E04549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515951" y="316189"/>
            <a:ext cx="6127750" cy="6225626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29127CFF-E821-66B4-344A-9E87CA9C5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711454"/>
              </p:ext>
            </p:extLst>
          </p:nvPr>
        </p:nvGraphicFramePr>
        <p:xfrm>
          <a:off x="3698802" y="549000"/>
          <a:ext cx="576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9857455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12526239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67062193"/>
                    </a:ext>
                  </a:extLst>
                </a:gridCol>
              </a:tblGrid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22670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876226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39877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07F6FE9-8928-A4E3-78EE-4F1DA857A7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677913"/>
              </p:ext>
            </p:extLst>
          </p:nvPr>
        </p:nvGraphicFramePr>
        <p:xfrm>
          <a:off x="506011" y="1323416"/>
          <a:ext cx="2875363" cy="3451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464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1104899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</a:tblGrid>
              <a:tr h="387783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000000"/>
                          </a:solidFill>
                        </a:rPr>
                        <a:t>Number of squares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Grass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Clovers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Greater plantain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Broad-leaved dock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Common daisy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Dandelion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Common mouse-ear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Yarrow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Yellow rattle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9766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C3ECF-76E7-29CC-B6B8-90E9B604E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6E3E1-5CCC-5127-4547-B61D91E3F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Quadrat 5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C95990-F8DD-87EA-36BB-F20A35A02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515951" y="316189"/>
            <a:ext cx="6127750" cy="6225626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7A218FB-1258-4DFD-0F9F-8C98FE193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355688"/>
              </p:ext>
            </p:extLst>
          </p:nvPr>
        </p:nvGraphicFramePr>
        <p:xfrm>
          <a:off x="3698802" y="549000"/>
          <a:ext cx="576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9857455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12526239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67062193"/>
                    </a:ext>
                  </a:extLst>
                </a:gridCol>
              </a:tblGrid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22670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876226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39877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5FDB22-2E9D-BA90-9D77-ACE809B5D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550595"/>
              </p:ext>
            </p:extLst>
          </p:nvPr>
        </p:nvGraphicFramePr>
        <p:xfrm>
          <a:off x="506011" y="1323416"/>
          <a:ext cx="2875363" cy="3451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464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1104899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</a:tblGrid>
              <a:tr h="387783"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000000"/>
                          </a:solidFill>
                        </a:rPr>
                        <a:t>Number of squares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Grass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Clovers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Greater plantain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Broad-leaved dock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Common daisy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Dandelion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Common mouse-ear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Yarrow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Yellow rattle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9417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DDB62-93E0-9E35-3CD9-727725429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12DB4-0637-50E1-7F3B-338E155E9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Quadrat 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6927B2-0C19-679B-EEF0-0F88D458B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515951" y="316189"/>
            <a:ext cx="6127750" cy="6225626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21C7E3DC-AD75-EF72-904D-F640C8649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120865"/>
              </p:ext>
            </p:extLst>
          </p:nvPr>
        </p:nvGraphicFramePr>
        <p:xfrm>
          <a:off x="3698802" y="549000"/>
          <a:ext cx="576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9857455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12526239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67062193"/>
                    </a:ext>
                  </a:extLst>
                </a:gridCol>
              </a:tblGrid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22670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876226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39877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DB3C3CA-A289-3528-7C4C-2C86F29A2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199996"/>
              </p:ext>
            </p:extLst>
          </p:nvPr>
        </p:nvGraphicFramePr>
        <p:xfrm>
          <a:off x="506011" y="1323416"/>
          <a:ext cx="2875363" cy="3451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464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1104899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</a:tblGrid>
              <a:tr h="387783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000000"/>
                          </a:solidFill>
                        </a:rPr>
                        <a:t>Number of squares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Grass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Clovers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Greater plantain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Broad-leaved dock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Common daisy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Dandelion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Common mouse-ear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Yarrow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Yellow rattle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8685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773D969-1EBA-430A-6F24-3A73C80DF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8440" y="1773717"/>
            <a:ext cx="6069122" cy="2160974"/>
          </a:xfrm>
        </p:spPr>
        <p:txBody>
          <a:bodyPr/>
          <a:lstStyle/>
          <a:p>
            <a:r>
              <a:rPr lang="en-GB" dirty="0"/>
              <a:t>Answers and interpretations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22973D8-05AE-6E54-A740-F7EE085D71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002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56CA0-5124-70CF-92B6-87EBE3266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F2650-54F6-8F52-A562-00B2D9FE1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08" y="365126"/>
            <a:ext cx="2875364" cy="824848"/>
          </a:xfrm>
        </p:spPr>
        <p:txBody>
          <a:bodyPr>
            <a:normAutofit/>
          </a:bodyPr>
          <a:lstStyle/>
          <a:p>
            <a:r>
              <a:rPr lang="en-GB" sz="2400" dirty="0"/>
              <a:t>Quadrat 1</a:t>
            </a:r>
            <a:br>
              <a:rPr lang="en-GB" sz="2400" dirty="0"/>
            </a:br>
            <a:r>
              <a:rPr lang="en-GB" sz="2400" dirty="0"/>
              <a:t>answers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9CF60B-BB1E-00FF-4A5A-CA4646B5E0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515951" y="316189"/>
            <a:ext cx="6127750" cy="6225626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362F4A9-C06A-B0EE-99C6-0C4A392EBBDB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503728250"/>
              </p:ext>
            </p:extLst>
          </p:nvPr>
        </p:nvGraphicFramePr>
        <p:xfrm>
          <a:off x="3698802" y="549000"/>
          <a:ext cx="576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9857455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12526239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67062193"/>
                    </a:ext>
                  </a:extLst>
                </a:gridCol>
              </a:tblGrid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22670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876226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398770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92F25123-C450-0408-C183-C5689E73A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082761"/>
              </p:ext>
            </p:extLst>
          </p:nvPr>
        </p:nvGraphicFramePr>
        <p:xfrm>
          <a:off x="506011" y="1323416"/>
          <a:ext cx="2875363" cy="3451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464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1104899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</a:tblGrid>
              <a:tr h="387783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000000"/>
                          </a:solidFill>
                        </a:rPr>
                        <a:t>Number of squares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Grass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Clovers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Greater plantain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Broad-leaved dock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Common daisy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Dandelion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Common mouse-ear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Yarrow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33265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Yellow rattle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  <p:pic>
        <p:nvPicPr>
          <p:cNvPr id="5" name="Graphic 4" descr="Tick with solid fill">
            <a:extLst>
              <a:ext uri="{FF2B5EF4-FFF2-40B4-BE49-F238E27FC236}">
                <a16:creationId xmlns:a16="http://schemas.microsoft.com/office/drawing/2014/main" id="{6C3D1ACB-F788-E1FB-5C41-7DF8A95F93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38600" y="866216"/>
            <a:ext cx="914400" cy="914400"/>
          </a:xfrm>
          <a:prstGeom prst="rect">
            <a:avLst/>
          </a:prstGeom>
        </p:spPr>
      </p:pic>
      <p:pic>
        <p:nvPicPr>
          <p:cNvPr id="7" name="Graphic 6" descr="Tick with solid fill">
            <a:extLst>
              <a:ext uri="{FF2B5EF4-FFF2-40B4-BE49-F238E27FC236}">
                <a16:creationId xmlns:a16="http://schemas.microsoft.com/office/drawing/2014/main" id="{49341352-F589-7F23-2564-B82A3B764D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2757" y="866216"/>
            <a:ext cx="914400" cy="914400"/>
          </a:xfrm>
          <a:prstGeom prst="rect">
            <a:avLst/>
          </a:prstGeom>
        </p:spPr>
      </p:pic>
      <p:pic>
        <p:nvPicPr>
          <p:cNvPr id="8" name="Graphic 7" descr="Tick with solid fill">
            <a:extLst>
              <a:ext uri="{FF2B5EF4-FFF2-40B4-BE49-F238E27FC236}">
                <a16:creationId xmlns:a16="http://schemas.microsoft.com/office/drawing/2014/main" id="{78E2777B-F837-4F41-815A-8B28DBD9C7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4089" y="866216"/>
            <a:ext cx="914400" cy="914400"/>
          </a:xfrm>
          <a:prstGeom prst="rect">
            <a:avLst/>
          </a:prstGeom>
        </p:spPr>
      </p:pic>
      <p:pic>
        <p:nvPicPr>
          <p:cNvPr id="9" name="Graphic 8" descr="Tick with solid fill">
            <a:extLst>
              <a:ext uri="{FF2B5EF4-FFF2-40B4-BE49-F238E27FC236}">
                <a16:creationId xmlns:a16="http://schemas.microsoft.com/office/drawing/2014/main" id="{4CC9B2BB-21AF-E789-54C0-40DC3C4B51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90668" y="873087"/>
            <a:ext cx="914400" cy="914400"/>
          </a:xfrm>
          <a:prstGeom prst="rect">
            <a:avLst/>
          </a:prstGeom>
        </p:spPr>
      </p:pic>
      <p:pic>
        <p:nvPicPr>
          <p:cNvPr id="10" name="Graphic 9" descr="Tick with solid fill">
            <a:extLst>
              <a:ext uri="{FF2B5EF4-FFF2-40B4-BE49-F238E27FC236}">
                <a16:creationId xmlns:a16="http://schemas.microsoft.com/office/drawing/2014/main" id="{1067FB6D-D018-8E49-F603-81A0A3F62F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88930" y="2320798"/>
            <a:ext cx="914400" cy="914400"/>
          </a:xfrm>
          <a:prstGeom prst="rect">
            <a:avLst/>
          </a:prstGeom>
        </p:spPr>
      </p:pic>
      <p:pic>
        <p:nvPicPr>
          <p:cNvPr id="11" name="Graphic 10" descr="Tick with solid fill">
            <a:extLst>
              <a:ext uri="{FF2B5EF4-FFF2-40B4-BE49-F238E27FC236}">
                <a16:creationId xmlns:a16="http://schemas.microsoft.com/office/drawing/2014/main" id="{04856FD6-2BB4-3D25-9C1D-4654FC7CEC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4089" y="2368673"/>
            <a:ext cx="914400" cy="914400"/>
          </a:xfrm>
          <a:prstGeom prst="rect">
            <a:avLst/>
          </a:prstGeom>
        </p:spPr>
      </p:pic>
      <p:pic>
        <p:nvPicPr>
          <p:cNvPr id="12" name="Graphic 11" descr="Tick with solid fill">
            <a:extLst>
              <a:ext uri="{FF2B5EF4-FFF2-40B4-BE49-F238E27FC236}">
                <a16:creationId xmlns:a16="http://schemas.microsoft.com/office/drawing/2014/main" id="{33057BDE-1F1A-4F9F-52BE-4ABCD5FCBD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90668" y="2231950"/>
            <a:ext cx="914400" cy="914400"/>
          </a:xfrm>
          <a:prstGeom prst="rect">
            <a:avLst/>
          </a:prstGeom>
        </p:spPr>
      </p:pic>
      <p:pic>
        <p:nvPicPr>
          <p:cNvPr id="13" name="Graphic 12" descr="Tick with solid fill">
            <a:extLst>
              <a:ext uri="{FF2B5EF4-FFF2-40B4-BE49-F238E27FC236}">
                <a16:creationId xmlns:a16="http://schemas.microsoft.com/office/drawing/2014/main" id="{BF8F3502-423C-49A1-69B2-46B553A0EB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7691" y="3737879"/>
            <a:ext cx="914400" cy="914400"/>
          </a:xfrm>
          <a:prstGeom prst="rect">
            <a:avLst/>
          </a:prstGeom>
        </p:spPr>
      </p:pic>
      <p:pic>
        <p:nvPicPr>
          <p:cNvPr id="14" name="Graphic 13" descr="Tick with solid fill">
            <a:extLst>
              <a:ext uri="{FF2B5EF4-FFF2-40B4-BE49-F238E27FC236}">
                <a16:creationId xmlns:a16="http://schemas.microsoft.com/office/drawing/2014/main" id="{A4A21046-4DB2-FC42-039A-0D364966CA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6269" y="3737879"/>
            <a:ext cx="914400" cy="914400"/>
          </a:xfrm>
          <a:prstGeom prst="rect">
            <a:avLst/>
          </a:prstGeom>
        </p:spPr>
      </p:pic>
      <p:pic>
        <p:nvPicPr>
          <p:cNvPr id="15" name="Graphic 14" descr="Tick with solid fill">
            <a:extLst>
              <a:ext uri="{FF2B5EF4-FFF2-40B4-BE49-F238E27FC236}">
                <a16:creationId xmlns:a16="http://schemas.microsoft.com/office/drawing/2014/main" id="{D7D7B12C-252E-1770-CD47-7FC0E1F44A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23839" y="5023439"/>
            <a:ext cx="914400" cy="914400"/>
          </a:xfrm>
          <a:prstGeom prst="rect">
            <a:avLst/>
          </a:prstGeom>
        </p:spPr>
      </p:pic>
      <p:pic>
        <p:nvPicPr>
          <p:cNvPr id="16" name="Graphic 15" descr="Tick with solid fill">
            <a:extLst>
              <a:ext uri="{FF2B5EF4-FFF2-40B4-BE49-F238E27FC236}">
                <a16:creationId xmlns:a16="http://schemas.microsoft.com/office/drawing/2014/main" id="{7A8CD028-8EF6-AC96-5D91-0FE1B8EC47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6159" y="5077385"/>
            <a:ext cx="914400" cy="914400"/>
          </a:xfrm>
          <a:prstGeom prst="rect">
            <a:avLst/>
          </a:prstGeom>
        </p:spPr>
      </p:pic>
      <p:pic>
        <p:nvPicPr>
          <p:cNvPr id="17" name="Graphic 16" descr="Tick with solid fill">
            <a:extLst>
              <a:ext uri="{FF2B5EF4-FFF2-40B4-BE49-F238E27FC236}">
                <a16:creationId xmlns:a16="http://schemas.microsoft.com/office/drawing/2014/main" id="{B92CFC17-8654-5DA5-493E-1454C29D36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6129" y="5023439"/>
            <a:ext cx="914400" cy="914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1B8D693-368E-7CB6-BF7F-1652453CC83D}"/>
              </a:ext>
            </a:extLst>
          </p:cNvPr>
          <p:cNvSpPr/>
          <p:nvPr/>
        </p:nvSpPr>
        <p:spPr>
          <a:xfrm>
            <a:off x="499659" y="2120857"/>
            <a:ext cx="2895971" cy="26829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649E17-6FD8-F521-94FF-FD43BE769330}"/>
              </a:ext>
            </a:extLst>
          </p:cNvPr>
          <p:cNvSpPr/>
          <p:nvPr/>
        </p:nvSpPr>
        <p:spPr>
          <a:xfrm>
            <a:off x="481013" y="2473445"/>
            <a:ext cx="2920969" cy="23137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Graphic 19" descr="Tick with solid fill">
            <a:extLst>
              <a:ext uri="{FF2B5EF4-FFF2-40B4-BE49-F238E27FC236}">
                <a16:creationId xmlns:a16="http://schemas.microsoft.com/office/drawing/2014/main" id="{3D20D09D-7709-AFBA-DC60-B9FE7F8ACC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6269" y="884967"/>
            <a:ext cx="914400" cy="914400"/>
          </a:xfrm>
          <a:prstGeom prst="rect">
            <a:avLst/>
          </a:prstGeom>
        </p:spPr>
      </p:pic>
      <p:pic>
        <p:nvPicPr>
          <p:cNvPr id="22" name="Graphic 21" descr="Tick with solid fill">
            <a:extLst>
              <a:ext uri="{FF2B5EF4-FFF2-40B4-BE49-F238E27FC236}">
                <a16:creationId xmlns:a16="http://schemas.microsoft.com/office/drawing/2014/main" id="{8BF64A98-9977-3172-B0E7-6A315317F5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47148" y="866216"/>
            <a:ext cx="914400" cy="914400"/>
          </a:xfrm>
          <a:prstGeom prst="rect">
            <a:avLst/>
          </a:prstGeom>
        </p:spPr>
      </p:pic>
      <p:pic>
        <p:nvPicPr>
          <p:cNvPr id="23" name="Graphic 22" descr="Tick with solid fill">
            <a:extLst>
              <a:ext uri="{FF2B5EF4-FFF2-40B4-BE49-F238E27FC236}">
                <a16:creationId xmlns:a16="http://schemas.microsoft.com/office/drawing/2014/main" id="{788C3529-DED1-E379-1827-10B219B1C3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4069" y="920161"/>
            <a:ext cx="914400" cy="914400"/>
          </a:xfrm>
          <a:prstGeom prst="rect">
            <a:avLst/>
          </a:prstGeom>
        </p:spPr>
      </p:pic>
      <p:pic>
        <p:nvPicPr>
          <p:cNvPr id="25" name="Graphic 24" descr="Tick with solid fill">
            <a:extLst>
              <a:ext uri="{FF2B5EF4-FFF2-40B4-BE49-F238E27FC236}">
                <a16:creationId xmlns:a16="http://schemas.microsoft.com/office/drawing/2014/main" id="{C4042079-CCD6-7E66-311C-9AB6B4F289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47582" y="2247544"/>
            <a:ext cx="914400" cy="914400"/>
          </a:xfrm>
          <a:prstGeom prst="rect">
            <a:avLst/>
          </a:prstGeom>
        </p:spPr>
      </p:pic>
      <p:pic>
        <p:nvPicPr>
          <p:cNvPr id="26" name="Graphic 25" descr="Tick with solid fill">
            <a:extLst>
              <a:ext uri="{FF2B5EF4-FFF2-40B4-BE49-F238E27FC236}">
                <a16:creationId xmlns:a16="http://schemas.microsoft.com/office/drawing/2014/main" id="{6812648B-7E3A-AE27-A01F-DAC4BA2E7B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4089" y="2416148"/>
            <a:ext cx="914400" cy="914400"/>
          </a:xfrm>
          <a:prstGeom prst="rect">
            <a:avLst/>
          </a:prstGeom>
        </p:spPr>
      </p:pic>
      <p:pic>
        <p:nvPicPr>
          <p:cNvPr id="27" name="Graphic 26" descr="Tick with solid fill">
            <a:extLst>
              <a:ext uri="{FF2B5EF4-FFF2-40B4-BE49-F238E27FC236}">
                <a16:creationId xmlns:a16="http://schemas.microsoft.com/office/drawing/2014/main" id="{C5555A4A-252F-959A-BB7E-29BEF0F5EF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44678" y="2274343"/>
            <a:ext cx="914400" cy="914400"/>
          </a:xfrm>
          <a:prstGeom prst="rect">
            <a:avLst/>
          </a:prstGeom>
        </p:spPr>
      </p:pic>
      <p:pic>
        <p:nvPicPr>
          <p:cNvPr id="28" name="Graphic 27" descr="Tick with solid fill">
            <a:extLst>
              <a:ext uri="{FF2B5EF4-FFF2-40B4-BE49-F238E27FC236}">
                <a16:creationId xmlns:a16="http://schemas.microsoft.com/office/drawing/2014/main" id="{2A8E6969-9670-27C8-B4B3-1658F5193C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6093" y="5023439"/>
            <a:ext cx="914400" cy="914400"/>
          </a:xfrm>
          <a:prstGeom prst="rect">
            <a:avLst/>
          </a:prstGeom>
        </p:spPr>
      </p:pic>
      <p:pic>
        <p:nvPicPr>
          <p:cNvPr id="29" name="Graphic 28" descr="Tick with solid fill">
            <a:extLst>
              <a:ext uri="{FF2B5EF4-FFF2-40B4-BE49-F238E27FC236}">
                <a16:creationId xmlns:a16="http://schemas.microsoft.com/office/drawing/2014/main" id="{1F685692-5FE3-7F06-1B9B-639E3432B6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68599" y="5023439"/>
            <a:ext cx="914400" cy="914400"/>
          </a:xfrm>
          <a:prstGeom prst="rect">
            <a:avLst/>
          </a:prstGeom>
        </p:spPr>
      </p:pic>
      <p:pic>
        <p:nvPicPr>
          <p:cNvPr id="30" name="Graphic 29" descr="Tick with solid fill">
            <a:extLst>
              <a:ext uri="{FF2B5EF4-FFF2-40B4-BE49-F238E27FC236}">
                <a16:creationId xmlns:a16="http://schemas.microsoft.com/office/drawing/2014/main" id="{7664C11E-AFA1-275F-8D17-A37118D3D3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6129" y="4997965"/>
            <a:ext cx="914400" cy="9144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DC2FD90-8585-9C5B-795D-8B2A9C77FF2C}"/>
              </a:ext>
            </a:extLst>
          </p:cNvPr>
          <p:cNvSpPr/>
          <p:nvPr/>
        </p:nvSpPr>
        <p:spPr>
          <a:xfrm>
            <a:off x="458881" y="2818141"/>
            <a:ext cx="2938618" cy="19690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Graphic 31" descr="Tick with solid fill">
            <a:extLst>
              <a:ext uri="{FF2B5EF4-FFF2-40B4-BE49-F238E27FC236}">
                <a16:creationId xmlns:a16="http://schemas.microsoft.com/office/drawing/2014/main" id="{51D4CD85-6112-99FB-A5E5-FD34F6B832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23839" y="838512"/>
            <a:ext cx="914400" cy="914400"/>
          </a:xfrm>
          <a:prstGeom prst="rect">
            <a:avLst/>
          </a:prstGeom>
        </p:spPr>
      </p:pic>
      <p:pic>
        <p:nvPicPr>
          <p:cNvPr id="33" name="Graphic 32" descr="Tick with solid fill">
            <a:extLst>
              <a:ext uri="{FF2B5EF4-FFF2-40B4-BE49-F238E27FC236}">
                <a16:creationId xmlns:a16="http://schemas.microsoft.com/office/drawing/2014/main" id="{347B3E9D-CC0B-6B9A-DBDE-27890C7264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47582" y="36391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1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31" grpId="0" animBg="1"/>
      <p:bldP spid="31" grpId="1" animBg="1"/>
    </p:bldLst>
  </p:timing>
</p:sld>
</file>

<file path=ppt/theme/theme1.xml><?xml version="1.0" encoding="utf-8"?>
<a:theme xmlns:a="http://schemas.openxmlformats.org/drawingml/2006/main" name="NatureParkTheme">
  <a:themeElements>
    <a:clrScheme name="NENP">
      <a:dk1>
        <a:srgbClr val="132F1D"/>
      </a:dk1>
      <a:lt1>
        <a:srgbClr val="F9F6F1"/>
      </a:lt1>
      <a:dk2>
        <a:srgbClr val="132F1D"/>
      </a:dk2>
      <a:lt2>
        <a:srgbClr val="F9F6F1"/>
      </a:lt2>
      <a:accent1>
        <a:srgbClr val="839930"/>
      </a:accent1>
      <a:accent2>
        <a:srgbClr val="E7AE3F"/>
      </a:accent2>
      <a:accent3>
        <a:srgbClr val="BD4C19"/>
      </a:accent3>
      <a:accent4>
        <a:srgbClr val="337696"/>
      </a:accent4>
      <a:accent5>
        <a:srgbClr val="335945"/>
      </a:accent5>
      <a:accent6>
        <a:srgbClr val="935528"/>
      </a:accent6>
      <a:hlink>
        <a:srgbClr val="335945"/>
      </a:hlink>
      <a:folHlink>
        <a:srgbClr val="839930"/>
      </a:folHlink>
    </a:clrScheme>
    <a:fontScheme name="NENP">
      <a:majorFont>
        <a:latin typeface="Work Sans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ParkTheme" id="{767C00A9-F13F-484E-81CC-5653D7380432}" vid="{01B31543-6664-4FC8-A046-CE002DC9F8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65D94F0762894DBFBF8132F36DD753" ma:contentTypeVersion="18" ma:contentTypeDescription="Create a new document." ma:contentTypeScope="" ma:versionID="071210387f7dacbd4b3562705eb3553a">
  <xsd:schema xmlns:xsd="http://www.w3.org/2001/XMLSchema" xmlns:xs="http://www.w3.org/2001/XMLSchema" xmlns:p="http://schemas.microsoft.com/office/2006/metadata/properties" xmlns:ns2="01a464aa-a786-405b-bb6b-b90e04698418" xmlns:ns3="37c47d49-5c3e-4564-83ee-3a7de24ace65" targetNamespace="http://schemas.microsoft.com/office/2006/metadata/properties" ma:root="true" ma:fieldsID="72321b2fdd25473c44c191d57c17186a" ns2:_="" ns3:_="">
    <xsd:import namespace="01a464aa-a786-405b-bb6b-b90e04698418"/>
    <xsd:import namespace="37c47d49-5c3e-4564-83ee-3a7de24ace6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Contains" minOccurs="0"/>
                <xsd:element ref="ns3:Credit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a464aa-a786-405b-bb6b-b90e046984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5ba91ac-8f10-4fd1-a0bc-b6f7c7ddcd58}" ma:internalName="TaxCatchAll" ma:showField="CatchAllData" ma:web="01a464aa-a786-405b-bb6b-b90e04698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47d49-5c3e-4564-83ee-3a7de24a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c631306-648b-4820-82d0-96e9415871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ntains" ma:index="23" nillable="true" ma:displayName="Contains" ma:format="Dropdown" ma:internalName="Contains">
      <xsd:simpleType>
        <xsd:restriction base="dms:Note">
          <xsd:maxLength value="255"/>
        </xsd:restriction>
      </xsd:simpleType>
    </xsd:element>
    <xsd:element name="Credit" ma:index="24" nillable="true" ma:displayName="Credit" ma:description="Credit: from AMC photo library" ma:format="Dropdown" ma:internalName="Credit">
      <xsd:simpleType>
        <xsd:restriction base="dms:Note">
          <xsd:maxLength value="255"/>
        </xsd:restriction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tains xmlns="37c47d49-5c3e-4564-83ee-3a7de24ace65" xsi:nil="true"/>
    <Credit xmlns="37c47d49-5c3e-4564-83ee-3a7de24ace65" xsi:nil="true"/>
    <lcf76f155ced4ddcb4097134ff3c332f xmlns="37c47d49-5c3e-4564-83ee-3a7de24ace65">
      <Terms xmlns="http://schemas.microsoft.com/office/infopath/2007/PartnerControls"/>
    </lcf76f155ced4ddcb4097134ff3c332f>
    <TaxCatchAll xmlns="01a464aa-a786-405b-bb6b-b90e04698418" xsi:nil="true"/>
  </documentManagement>
</p:properties>
</file>

<file path=customXml/itemProps1.xml><?xml version="1.0" encoding="utf-8"?>
<ds:datastoreItem xmlns:ds="http://schemas.openxmlformats.org/officeDocument/2006/customXml" ds:itemID="{5D246E35-9EB9-43E5-B76F-681CFECAEF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a464aa-a786-405b-bb6b-b90e04698418"/>
    <ds:schemaRef ds:uri="37c47d49-5c3e-4564-83ee-3a7de24ace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0AF6A8-5208-41E1-BEC6-6C1B899FAC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E519E1-B250-4ABE-8B63-CA503E701B7F}">
  <ds:schemaRefs>
    <ds:schemaRef ds:uri="http://schemas.microsoft.com/office/2006/metadata/properties"/>
    <ds:schemaRef ds:uri="http://schemas.microsoft.com/office/infopath/2007/PartnerControls"/>
    <ds:schemaRef ds:uri="37c47d49-5c3e-4564-83ee-3a7de24ace65"/>
    <ds:schemaRef ds:uri="01a464aa-a786-405b-bb6b-b90e0469841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NatureParkTheme</Template>
  <TotalTime>375</TotalTime>
  <Words>612</Words>
  <Application>Microsoft Office PowerPoint</Application>
  <PresentationFormat>A4 Paper (210x297 mm)</PresentationFormat>
  <Paragraphs>204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Arial</vt:lpstr>
      <vt:lpstr>Work Sans</vt:lpstr>
      <vt:lpstr>NatureParkTheme</vt:lpstr>
      <vt:lpstr>Example quadrats</vt:lpstr>
      <vt:lpstr>Quadrat 1</vt:lpstr>
      <vt:lpstr>Quadrat 2</vt:lpstr>
      <vt:lpstr>Quadrat 3</vt:lpstr>
      <vt:lpstr>Quadrat 4</vt:lpstr>
      <vt:lpstr>Quadrat 5</vt:lpstr>
      <vt:lpstr>Quadrat 6</vt:lpstr>
      <vt:lpstr>Answers and interpretations</vt:lpstr>
      <vt:lpstr>Quadrat 1 answers</vt:lpstr>
      <vt:lpstr>Quadrat 2 answers</vt:lpstr>
      <vt:lpstr>Quadrat 3 answers</vt:lpstr>
      <vt:lpstr>Quadrat 4 answers</vt:lpstr>
      <vt:lpstr>Quadrat 5 answers</vt:lpstr>
      <vt:lpstr>Quadrat 6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Victor Heng</dc:creator>
  <cp:lastModifiedBy>Victor Heng</cp:lastModifiedBy>
  <cp:revision>5</cp:revision>
  <dcterms:created xsi:type="dcterms:W3CDTF">2026-05-25T16:38:28Z</dcterms:created>
  <dcterms:modified xsi:type="dcterms:W3CDTF">2026-05-27T13:04:16Z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0x010100A965D94F0762894DBFBF8132F36DD753</vt:lpwstr>
  </property>
  <property fmtid="{D5CDD505-2E9C-101B-9397-08002B2CF9AE}" pid="3" name="MediaServiceImageTags">
    <vt:lpwstr/>
  </property>
</Properties>
</file>